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1"/>
  </p:notesMasterIdLst>
  <p:sldIdLst>
    <p:sldId id="257" r:id="rId2"/>
    <p:sldId id="361" r:id="rId3"/>
    <p:sldId id="360" r:id="rId4"/>
    <p:sldId id="486" r:id="rId5"/>
    <p:sldId id="447" r:id="rId6"/>
    <p:sldId id="550" r:id="rId7"/>
    <p:sldId id="549" r:id="rId8"/>
    <p:sldId id="551" r:id="rId9"/>
    <p:sldId id="554" r:id="rId10"/>
    <p:sldId id="552" r:id="rId11"/>
    <p:sldId id="553" r:id="rId12"/>
    <p:sldId id="555" r:id="rId13"/>
    <p:sldId id="556" r:id="rId14"/>
    <p:sldId id="557" r:id="rId15"/>
    <p:sldId id="558" r:id="rId16"/>
    <p:sldId id="436" r:id="rId17"/>
    <p:sldId id="547" r:id="rId18"/>
    <p:sldId id="444" r:id="rId19"/>
    <p:sldId id="3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7. Recommendation" id="{998DAD72-CFC1-41C9-9B23-611E50F7C53B}">
          <p14:sldIdLst>
            <p14:sldId id="257"/>
            <p14:sldId id="361"/>
            <p14:sldId id="360"/>
          </p14:sldIdLst>
        </p14:section>
        <p14:section name="7.1. Recommendation" id="{D8FFE353-DCF4-4BAF-AEB9-54F0A84D082E}">
          <p14:sldIdLst>
            <p14:sldId id="486"/>
            <p14:sldId id="447"/>
            <p14:sldId id="550"/>
            <p14:sldId id="549"/>
            <p14:sldId id="551"/>
            <p14:sldId id="554"/>
            <p14:sldId id="552"/>
            <p14:sldId id="553"/>
            <p14:sldId id="555"/>
            <p14:sldId id="556"/>
          </p14:sldIdLst>
        </p14:section>
        <p14:section name="7.2. Live Demo Item Based" id="{5D51F268-B82B-412A-BE2D-2BB37F445DE8}">
          <p14:sldIdLst>
            <p14:sldId id="557"/>
            <p14:sldId id="558"/>
          </p14:sldIdLst>
        </p14:section>
        <p14:section name="Closure" id="{B180BF0D-A92C-4EA0-A09F-26D249E161DF}">
          <p14:sldIdLst>
            <p14:sldId id="436"/>
            <p14:sldId id="547"/>
            <p14:sldId id="444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5"/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9578" autoAdjust="0"/>
  </p:normalViewPr>
  <p:slideViewPr>
    <p:cSldViewPr snapToGrid="0">
      <p:cViewPr varScale="1">
        <p:scale>
          <a:sx n="99" d="100"/>
          <a:sy n="99" d="100"/>
        </p:scale>
        <p:origin x="14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ikker, Peter" userId="0c3ccf3c-f211-4dbb-800b-a0fe90374941" providerId="ADAL" clId="{8E578454-4859-4A4F-B0CD-8E0E39B56B83}"/>
    <pc:docChg chg="undo custSel addSld delSld modSld delMainMaster modSection">
      <pc:chgData name="Stikker, Peter" userId="0c3ccf3c-f211-4dbb-800b-a0fe90374941" providerId="ADAL" clId="{8E578454-4859-4A4F-B0CD-8E0E39B56B83}" dt="2020-03-20T16:49:01.214" v="2390" actId="47"/>
      <pc:docMkLst>
        <pc:docMk/>
      </pc:docMkLst>
      <pc:sldChg chg="addSp delSp modSp modTransition delAnim">
        <pc:chgData name="Stikker, Peter" userId="0c3ccf3c-f211-4dbb-800b-a0fe90374941" providerId="ADAL" clId="{8E578454-4859-4A4F-B0CD-8E0E39B56B83}" dt="2020-03-20T16:48:55.030" v="2389"/>
        <pc:sldMkLst>
          <pc:docMk/>
          <pc:sldMk cId="3022874236" sldId="257"/>
        </pc:sldMkLst>
        <pc:spChg chg="mod">
          <ac:chgData name="Stikker, Peter" userId="0c3ccf3c-f211-4dbb-800b-a0fe90374941" providerId="ADAL" clId="{8E578454-4859-4A4F-B0CD-8E0E39B56B83}" dt="2020-02-25T09:20:15.821" v="8" actId="20577"/>
          <ac:spMkLst>
            <pc:docMk/>
            <pc:sldMk cId="3022874236" sldId="257"/>
            <ac:spMk id="4" creationId="{736DE726-68F6-4E79-AF8F-3AB8034C2449}"/>
          </ac:spMkLst>
        </pc:spChg>
        <pc:picChg chg="add del mod">
          <ac:chgData name="Stikker, Peter" userId="0c3ccf3c-f211-4dbb-800b-a0fe90374941" providerId="ADAL" clId="{8E578454-4859-4A4F-B0CD-8E0E39B56B83}" dt="2020-03-20T11:27:00.128" v="2385" actId="478"/>
          <ac:picMkLst>
            <pc:docMk/>
            <pc:sldMk cId="3022874236" sldId="257"/>
            <ac:picMk id="5" creationId="{2E70E580-3672-4992-9684-63B93C30B8CD}"/>
          </ac:picMkLst>
        </pc:picChg>
        <pc:picChg chg="add del mod">
          <ac:chgData name="Stikker, Peter" userId="0c3ccf3c-f211-4dbb-800b-a0fe90374941" providerId="ADAL" clId="{8E578454-4859-4A4F-B0CD-8E0E39B56B83}" dt="2020-03-18T18:23:36.053" v="2090" actId="478"/>
          <ac:picMkLst>
            <pc:docMk/>
            <pc:sldMk cId="3022874236" sldId="257"/>
            <ac:picMk id="6" creationId="{9EA85964-2748-42D6-B9B1-ADE891A91A01}"/>
          </ac:picMkLst>
        </pc:picChg>
        <pc:inkChg chg="add del">
          <ac:chgData name="Stikker, Peter" userId="0c3ccf3c-f211-4dbb-800b-a0fe90374941" providerId="ADAL" clId="{8E578454-4859-4A4F-B0CD-8E0E39B56B83}" dt="2020-03-18T18:23:34.923" v="2089" actId="478"/>
          <ac:inkMkLst>
            <pc:docMk/>
            <pc:sldMk cId="3022874236" sldId="257"/>
            <ac:inkMk id="5" creationId="{D79E91F1-7798-4DAC-972F-89FC0BCC81EB}"/>
          </ac:inkMkLst>
        </pc:inkChg>
      </pc:sldChg>
      <pc:sldChg chg="addSp delSp modSp del modTransition delAnim">
        <pc:chgData name="Stikker, Peter" userId="0c3ccf3c-f211-4dbb-800b-a0fe90374941" providerId="ADAL" clId="{8E578454-4859-4A4F-B0CD-8E0E39B56B83}" dt="2020-03-20T16:48:55.030" v="2389"/>
        <pc:sldMkLst>
          <pc:docMk/>
          <pc:sldMk cId="3731921578" sldId="259"/>
        </pc:sldMkLst>
        <pc:picChg chg="add del mod">
          <ac:chgData name="Stikker, Peter" userId="0c3ccf3c-f211-4dbb-800b-a0fe90374941" providerId="ADAL" clId="{8E578454-4859-4A4F-B0CD-8E0E39B56B83}" dt="2020-03-20T11:20:45.358" v="2360"/>
          <ac:picMkLst>
            <pc:docMk/>
            <pc:sldMk cId="3731921578" sldId="259"/>
            <ac:picMk id="3" creationId="{4951D7C0-7EFB-4724-8A1F-FDE2ED90A44A}"/>
          </ac:picMkLst>
        </pc:picChg>
        <pc:picChg chg="add del mod">
          <ac:chgData name="Stikker, Peter" userId="0c3ccf3c-f211-4dbb-800b-a0fe90374941" providerId="ADAL" clId="{8E578454-4859-4A4F-B0CD-8E0E39B56B83}" dt="2020-03-20T11:26:56.822" v="2384" actId="478"/>
          <ac:picMkLst>
            <pc:docMk/>
            <pc:sldMk cId="3731921578" sldId="259"/>
            <ac:picMk id="35" creationId="{6058D4C4-9D00-4E89-A9C1-98A29B9A0AA4}"/>
          </ac:picMkLst>
        </pc:picChg>
        <pc:picChg chg="add del mod">
          <ac:chgData name="Stikker, Peter" userId="0c3ccf3c-f211-4dbb-800b-a0fe90374941" providerId="ADAL" clId="{8E578454-4859-4A4F-B0CD-8E0E39B56B83}" dt="2020-03-18T18:23:42.190" v="2092" actId="478"/>
          <ac:picMkLst>
            <pc:docMk/>
            <pc:sldMk cId="3731921578" sldId="259"/>
            <ac:picMk id="35" creationId="{DAD7A91E-8063-4068-833F-1ABF9DA26CCF}"/>
          </ac:picMkLst>
        </pc:picChg>
        <pc:inkChg chg="add del">
          <ac:chgData name="Stikker, Peter" userId="0c3ccf3c-f211-4dbb-800b-a0fe90374941" providerId="ADAL" clId="{8E578454-4859-4A4F-B0CD-8E0E39B56B83}" dt="2020-03-18T18:23:40.735" v="2091" actId="478"/>
          <ac:inkMkLst>
            <pc:docMk/>
            <pc:sldMk cId="3731921578" sldId="259"/>
            <ac:inkMk id="3" creationId="{445502D5-0F5E-41B6-9517-E0732FF84B20}"/>
          </ac:inkMkLst>
        </pc:inkChg>
      </pc:sldChg>
      <pc:sldChg chg="modSp add del">
        <pc:chgData name="Stikker, Peter" userId="0c3ccf3c-f211-4dbb-800b-a0fe90374941" providerId="ADAL" clId="{8E578454-4859-4A4F-B0CD-8E0E39B56B83}" dt="2020-02-27T16:45:39.463" v="1685" actId="47"/>
        <pc:sldMkLst>
          <pc:docMk/>
          <pc:sldMk cId="410523472" sldId="260"/>
        </pc:sldMkLst>
        <pc:spChg chg="mod">
          <ac:chgData name="Stikker, Peter" userId="0c3ccf3c-f211-4dbb-800b-a0fe90374941" providerId="ADAL" clId="{8E578454-4859-4A4F-B0CD-8E0E39B56B83}" dt="2020-02-26T15:12:49.213" v="109" actId="20577"/>
          <ac:spMkLst>
            <pc:docMk/>
            <pc:sldMk cId="410523472" sldId="260"/>
            <ac:spMk id="2" creationId="{00000000-0000-0000-0000-000000000000}"/>
          </ac:spMkLst>
        </pc:spChg>
        <pc:spChg chg="mod">
          <ac:chgData name="Stikker, Peter" userId="0c3ccf3c-f211-4dbb-800b-a0fe90374941" providerId="ADAL" clId="{8E578454-4859-4A4F-B0CD-8E0E39B56B83}" dt="2020-02-25T11:44:23.032" v="34" actId="1076"/>
          <ac:spMkLst>
            <pc:docMk/>
            <pc:sldMk cId="410523472" sldId="260"/>
            <ac:spMk id="4" creationId="{00000000-0000-0000-0000-000000000000}"/>
          </ac:spMkLst>
        </pc:spChg>
      </pc:sldChg>
      <pc:sldChg chg="addSp delSp modSp del modTransition delAnim">
        <pc:chgData name="Stikker, Peter" userId="0c3ccf3c-f211-4dbb-800b-a0fe90374941" providerId="ADAL" clId="{8E578454-4859-4A4F-B0CD-8E0E39B56B83}" dt="2020-03-20T16:48:55.030" v="2389"/>
        <pc:sldMkLst>
          <pc:docMk/>
          <pc:sldMk cId="4191718209" sldId="260"/>
        </pc:sldMkLst>
        <pc:picChg chg="add del mod">
          <ac:chgData name="Stikker, Peter" userId="0c3ccf3c-f211-4dbb-800b-a0fe90374941" providerId="ADAL" clId="{8E578454-4859-4A4F-B0CD-8E0E39B56B83}" dt="2020-03-20T11:26:52.764" v="2383" actId="478"/>
          <ac:picMkLst>
            <pc:docMk/>
            <pc:sldMk cId="4191718209" sldId="260"/>
            <ac:picMk id="5" creationId="{31C0AB4D-5ADC-4497-956F-A8E3E8C48636}"/>
          </ac:picMkLst>
        </pc:picChg>
        <pc:picChg chg="add del mod">
          <ac:chgData name="Stikker, Peter" userId="0c3ccf3c-f211-4dbb-800b-a0fe90374941" providerId="ADAL" clId="{8E578454-4859-4A4F-B0CD-8E0E39B56B83}" dt="2020-03-18T18:23:52.868" v="2094" actId="478"/>
          <ac:picMkLst>
            <pc:docMk/>
            <pc:sldMk cId="4191718209" sldId="260"/>
            <ac:picMk id="6" creationId="{E87DDC75-F041-4903-B69F-4FB3C6A8051F}"/>
          </ac:picMkLst>
        </pc:picChg>
        <pc:inkChg chg="add del">
          <ac:chgData name="Stikker, Peter" userId="0c3ccf3c-f211-4dbb-800b-a0fe90374941" providerId="ADAL" clId="{8E578454-4859-4A4F-B0CD-8E0E39B56B83}" dt="2020-03-18T18:23:50.327" v="2093" actId="478"/>
          <ac:inkMkLst>
            <pc:docMk/>
            <pc:sldMk cId="4191718209" sldId="260"/>
            <ac:inkMk id="5" creationId="{A9FDD460-9AD4-46A4-B7D3-B4EFFE687CAB}"/>
          </ac:inkMkLst>
        </pc:inkChg>
      </pc:sldChg>
      <pc:sldChg chg="modSp add del">
        <pc:chgData name="Stikker, Peter" userId="0c3ccf3c-f211-4dbb-800b-a0fe90374941" providerId="ADAL" clId="{8E578454-4859-4A4F-B0CD-8E0E39B56B83}" dt="2020-02-27T16:32:07.760" v="1682" actId="47"/>
        <pc:sldMkLst>
          <pc:docMk/>
          <pc:sldMk cId="1489217915" sldId="261"/>
        </pc:sldMkLst>
        <pc:spChg chg="mod">
          <ac:chgData name="Stikker, Peter" userId="0c3ccf3c-f211-4dbb-800b-a0fe90374941" providerId="ADAL" clId="{8E578454-4859-4A4F-B0CD-8E0E39B56B83}" dt="2020-02-25T11:40:06.184" v="21" actId="1076"/>
          <ac:spMkLst>
            <pc:docMk/>
            <pc:sldMk cId="1489217915" sldId="261"/>
            <ac:spMk id="4" creationId="{00000000-0000-0000-0000-000000000000}"/>
          </ac:spMkLst>
        </pc:spChg>
        <pc:spChg chg="mod">
          <ac:chgData name="Stikker, Peter" userId="0c3ccf3c-f211-4dbb-800b-a0fe90374941" providerId="ADAL" clId="{8E578454-4859-4A4F-B0CD-8E0E39B56B83}" dt="2020-02-25T11:40:02.865" v="20" actId="207"/>
          <ac:spMkLst>
            <pc:docMk/>
            <pc:sldMk cId="1489217915" sldId="261"/>
            <ac:spMk id="5" creationId="{00000000-0000-0000-0000-000000000000}"/>
          </ac:spMkLst>
        </pc:spChg>
      </pc:sldChg>
      <pc:sldChg chg="modSp add del">
        <pc:chgData name="Stikker, Peter" userId="0c3ccf3c-f211-4dbb-800b-a0fe90374941" providerId="ADAL" clId="{8E578454-4859-4A4F-B0CD-8E0E39B56B83}" dt="2020-02-27T16:46:22.902" v="1686" actId="47"/>
        <pc:sldMkLst>
          <pc:docMk/>
          <pc:sldMk cId="168591657" sldId="262"/>
        </pc:sldMkLst>
        <pc:spChg chg="mod">
          <ac:chgData name="Stikker, Peter" userId="0c3ccf3c-f211-4dbb-800b-a0fe90374941" providerId="ADAL" clId="{8E578454-4859-4A4F-B0CD-8E0E39B56B83}" dt="2020-02-25T11:39:57.001" v="19" actId="207"/>
          <ac:spMkLst>
            <pc:docMk/>
            <pc:sldMk cId="168591657" sldId="262"/>
            <ac:spMk id="2" creationId="{00000000-0000-0000-0000-000000000000}"/>
          </ac:spMkLst>
        </pc:spChg>
      </pc:sldChg>
      <pc:sldChg chg="modSp add del">
        <pc:chgData name="Stikker, Peter" userId="0c3ccf3c-f211-4dbb-800b-a0fe90374941" providerId="ADAL" clId="{8E578454-4859-4A4F-B0CD-8E0E39B56B83}" dt="2020-02-27T16:32:16.108" v="1683" actId="47"/>
        <pc:sldMkLst>
          <pc:docMk/>
          <pc:sldMk cId="1039474454" sldId="271"/>
        </pc:sldMkLst>
        <pc:spChg chg="mod">
          <ac:chgData name="Stikker, Peter" userId="0c3ccf3c-f211-4dbb-800b-a0fe90374941" providerId="ADAL" clId="{8E578454-4859-4A4F-B0CD-8E0E39B56B83}" dt="2020-02-25T11:40:14.833" v="22" actId="207"/>
          <ac:spMkLst>
            <pc:docMk/>
            <pc:sldMk cId="1039474454" sldId="271"/>
            <ac:spMk id="2" creationId="{00000000-0000-0000-0000-000000000000}"/>
          </ac:spMkLst>
        </pc:spChg>
      </pc:sldChg>
      <pc:sldChg chg="modSp add modTransition">
        <pc:chgData name="Stikker, Peter" userId="0c3ccf3c-f211-4dbb-800b-a0fe90374941" providerId="ADAL" clId="{8E578454-4859-4A4F-B0CD-8E0E39B56B83}" dt="2020-03-20T16:48:55.030" v="2389"/>
        <pc:sldMkLst>
          <pc:docMk/>
          <pc:sldMk cId="3843335782" sldId="273"/>
        </pc:sldMkLst>
        <pc:spChg chg="mod">
          <ac:chgData name="Stikker, Peter" userId="0c3ccf3c-f211-4dbb-800b-a0fe90374941" providerId="ADAL" clId="{8E578454-4859-4A4F-B0CD-8E0E39B56B83}" dt="2020-02-25T11:42:58.664" v="31" actId="1076"/>
          <ac:spMkLst>
            <pc:docMk/>
            <pc:sldMk cId="3843335782" sldId="273"/>
            <ac:spMk id="3" creationId="{00000000-0000-0000-0000-000000000000}"/>
          </ac:spMkLst>
        </pc:spChg>
      </pc:sldChg>
      <pc:sldChg chg="modSp add del modNotesTx">
        <pc:chgData name="Stikker, Peter" userId="0c3ccf3c-f211-4dbb-800b-a0fe90374941" providerId="ADAL" clId="{8E578454-4859-4A4F-B0CD-8E0E39B56B83}" dt="2020-02-27T16:32:31.595" v="1684" actId="47"/>
        <pc:sldMkLst>
          <pc:docMk/>
          <pc:sldMk cId="3747212128" sldId="275"/>
        </pc:sldMkLst>
        <pc:spChg chg="mod">
          <ac:chgData name="Stikker, Peter" userId="0c3ccf3c-f211-4dbb-800b-a0fe90374941" providerId="ADAL" clId="{8E578454-4859-4A4F-B0CD-8E0E39B56B83}" dt="2020-02-25T11:40:22.609" v="23" actId="207"/>
          <ac:spMkLst>
            <pc:docMk/>
            <pc:sldMk cId="3747212128" sldId="275"/>
            <ac:spMk id="5" creationId="{00000000-0000-0000-0000-000000000000}"/>
          </ac:spMkLst>
        </pc:spChg>
      </pc:sldChg>
      <pc:sldChg chg="modSp add del">
        <pc:chgData name="Stikker, Peter" userId="0c3ccf3c-f211-4dbb-800b-a0fe90374941" providerId="ADAL" clId="{8E578454-4859-4A4F-B0CD-8E0E39B56B83}" dt="2020-02-26T16:01:28.383" v="206" actId="47"/>
        <pc:sldMkLst>
          <pc:docMk/>
          <pc:sldMk cId="1500621626" sldId="276"/>
        </pc:sldMkLst>
        <pc:spChg chg="mod">
          <ac:chgData name="Stikker, Peter" userId="0c3ccf3c-f211-4dbb-800b-a0fe90374941" providerId="ADAL" clId="{8E578454-4859-4A4F-B0CD-8E0E39B56B83}" dt="2020-02-26T15:59:01.981" v="111" actId="1076"/>
          <ac:spMkLst>
            <pc:docMk/>
            <pc:sldMk cId="1500621626" sldId="276"/>
            <ac:spMk id="2" creationId="{E1902258-0000-419D-8ADA-70F9C933512F}"/>
          </ac:spMkLst>
        </pc:spChg>
      </pc:sldChg>
      <pc:sldChg chg="modSp add del">
        <pc:chgData name="Stikker, Peter" userId="0c3ccf3c-f211-4dbb-800b-a0fe90374941" providerId="ADAL" clId="{8E578454-4859-4A4F-B0CD-8E0E39B56B83}" dt="2020-02-27T17:03:12.712" v="1842" actId="47"/>
        <pc:sldMkLst>
          <pc:docMk/>
          <pc:sldMk cId="2240910669" sldId="277"/>
        </pc:sldMkLst>
        <pc:spChg chg="mod">
          <ac:chgData name="Stikker, Peter" userId="0c3ccf3c-f211-4dbb-800b-a0fe90374941" providerId="ADAL" clId="{8E578454-4859-4A4F-B0CD-8E0E39B56B83}" dt="2020-02-25T11:43:07.808" v="32" actId="1076"/>
          <ac:spMkLst>
            <pc:docMk/>
            <pc:sldMk cId="2240910669" sldId="277"/>
            <ac:spMk id="2" creationId="{E1902258-0000-419D-8ADA-70F9C933512F}"/>
          </ac:spMkLst>
        </pc:spChg>
        <pc:spChg chg="mod">
          <ac:chgData name="Stikker, Peter" userId="0c3ccf3c-f211-4dbb-800b-a0fe90374941" providerId="ADAL" clId="{8E578454-4859-4A4F-B0CD-8E0E39B56B83}" dt="2020-02-25T11:44:46.135" v="36" actId="1076"/>
          <ac:spMkLst>
            <pc:docMk/>
            <pc:sldMk cId="2240910669" sldId="277"/>
            <ac:spMk id="3" creationId="{5C4238D1-DC1D-4D44-AEEE-AD03F46C8378}"/>
          </ac:spMkLst>
        </pc:spChg>
        <pc:spChg chg="mod">
          <ac:chgData name="Stikker, Peter" userId="0c3ccf3c-f211-4dbb-800b-a0fe90374941" providerId="ADAL" clId="{8E578454-4859-4A4F-B0CD-8E0E39B56B83}" dt="2020-02-25T11:42:27.470" v="25" actId="207"/>
          <ac:spMkLst>
            <pc:docMk/>
            <pc:sldMk cId="2240910669" sldId="277"/>
            <ac:spMk id="4" creationId="{6B1D3E61-8DDB-4AEB-9E44-87868BCECC5E}"/>
          </ac:spMkLst>
        </pc:sp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748560664" sldId="297"/>
        </pc:sldMkLst>
      </pc:sldChg>
      <pc:sldChg chg="addSp delSp modSp modTransition delAnim">
        <pc:chgData name="Stikker, Peter" userId="0c3ccf3c-f211-4dbb-800b-a0fe90374941" providerId="ADAL" clId="{8E578454-4859-4A4F-B0CD-8E0E39B56B83}" dt="2020-03-20T16:48:55.030" v="2389"/>
        <pc:sldMkLst>
          <pc:docMk/>
          <pc:sldMk cId="27951774" sldId="322"/>
        </pc:sldMkLst>
        <pc:picChg chg="del">
          <ac:chgData name="Stikker, Peter" userId="0c3ccf3c-f211-4dbb-800b-a0fe90374941" providerId="ADAL" clId="{8E578454-4859-4A4F-B0CD-8E0E39B56B83}" dt="2020-02-25T09:20:30.560" v="10" actId="478"/>
          <ac:picMkLst>
            <pc:docMk/>
            <pc:sldMk cId="27951774" sldId="322"/>
            <ac:picMk id="3" creationId="{5806E825-9117-4F5F-B601-506182AC405B}"/>
          </ac:picMkLst>
        </pc:picChg>
        <pc:picChg chg="add del mod">
          <ac:chgData name="Stikker, Peter" userId="0c3ccf3c-f211-4dbb-800b-a0fe90374941" providerId="ADAL" clId="{8E578454-4859-4A4F-B0CD-8E0E39B56B83}" dt="2020-03-20T11:26:40.869" v="2382" actId="478"/>
          <ac:picMkLst>
            <pc:docMk/>
            <pc:sldMk cId="27951774" sldId="322"/>
            <ac:picMk id="4" creationId="{EA01D891-D607-4685-88BA-07B6DAB33209}"/>
          </ac:picMkLst>
        </pc:pic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1586718283" sldId="353"/>
        </pc:sldMkLst>
      </pc:sldChg>
      <pc:sldChg chg="modTransition">
        <pc:chgData name="Stikker, Peter" userId="0c3ccf3c-f211-4dbb-800b-a0fe90374941" providerId="ADAL" clId="{8E578454-4859-4A4F-B0CD-8E0E39B56B83}" dt="2020-03-20T16:48:55.030" v="2389"/>
        <pc:sldMkLst>
          <pc:docMk/>
          <pc:sldMk cId="1826287913" sldId="359"/>
        </pc:sldMkLst>
      </pc:sldChg>
      <pc:sldChg chg="modSp add del">
        <pc:chgData name="Stikker, Peter" userId="0c3ccf3c-f211-4dbb-800b-a0fe90374941" providerId="ADAL" clId="{8E578454-4859-4A4F-B0CD-8E0E39B56B83}" dt="2020-02-27T15:47:13.355" v="1076" actId="47"/>
        <pc:sldMkLst>
          <pc:docMk/>
          <pc:sldMk cId="3219202026" sldId="360"/>
        </pc:sldMkLst>
        <pc:spChg chg="mod">
          <ac:chgData name="Stikker, Peter" userId="0c3ccf3c-f211-4dbb-800b-a0fe90374941" providerId="ADAL" clId="{8E578454-4859-4A4F-B0CD-8E0E39B56B83}" dt="2020-02-25T11:45:32.439" v="42" actId="1076"/>
          <ac:spMkLst>
            <pc:docMk/>
            <pc:sldMk cId="3219202026" sldId="360"/>
            <ac:spMk id="2" creationId="{00000000-0000-0000-0000-000000000000}"/>
          </ac:spMkLst>
        </pc:spChg>
        <pc:spChg chg="mod">
          <ac:chgData name="Stikker, Peter" userId="0c3ccf3c-f211-4dbb-800b-a0fe90374941" providerId="ADAL" clId="{8E578454-4859-4A4F-B0CD-8E0E39B56B83}" dt="2020-02-25T11:45:38.734" v="44" actId="1076"/>
          <ac:spMkLst>
            <pc:docMk/>
            <pc:sldMk cId="3219202026" sldId="360"/>
            <ac:spMk id="3" creationId="{00000000-0000-0000-0000-000000000000}"/>
          </ac:spMkLst>
        </pc:spChg>
        <pc:spChg chg="mod">
          <ac:chgData name="Stikker, Peter" userId="0c3ccf3c-f211-4dbb-800b-a0fe90374941" providerId="ADAL" clId="{8E578454-4859-4A4F-B0CD-8E0E39B56B83}" dt="2020-02-25T11:45:17.140" v="38" actId="14100"/>
          <ac:spMkLst>
            <pc:docMk/>
            <pc:sldMk cId="3219202026" sldId="360"/>
            <ac:spMk id="4" creationId="{9C9B0196-1495-4E3A-A4BA-567AC93453A2}"/>
          </ac:spMkLst>
        </pc:spChg>
        <pc:spChg chg="mod">
          <ac:chgData name="Stikker, Peter" userId="0c3ccf3c-f211-4dbb-800b-a0fe90374941" providerId="ADAL" clId="{8E578454-4859-4A4F-B0CD-8E0E39B56B83}" dt="2020-02-25T11:45:29.464" v="41" actId="1076"/>
          <ac:spMkLst>
            <pc:docMk/>
            <pc:sldMk cId="3219202026" sldId="360"/>
            <ac:spMk id="5" creationId="{3CFA702A-E1B6-4304-9E1E-32692BDF0DE5}"/>
          </ac:spMkLst>
        </pc:spChg>
      </pc:sldChg>
      <pc:sldChg chg="addSp delSp modSp add modTransition delAnim modAnim">
        <pc:chgData name="Stikker, Peter" userId="0c3ccf3c-f211-4dbb-800b-a0fe90374941" providerId="ADAL" clId="{8E578454-4859-4A4F-B0CD-8E0E39B56B83}" dt="2020-03-20T16:48:55.030" v="2389"/>
        <pc:sldMkLst>
          <pc:docMk/>
          <pc:sldMk cId="2307599613" sldId="361"/>
        </pc:sldMkLst>
        <pc:spChg chg="mod">
          <ac:chgData name="Stikker, Peter" userId="0c3ccf3c-f211-4dbb-800b-a0fe90374941" providerId="ADAL" clId="{8E578454-4859-4A4F-B0CD-8E0E39B56B83}" dt="2020-02-26T16:01:15.954" v="205" actId="20577"/>
          <ac:spMkLst>
            <pc:docMk/>
            <pc:sldMk cId="2307599613" sldId="361"/>
            <ac:spMk id="2" creationId="{CE7703A1-0817-4938-84E5-2836FBF6FD65}"/>
          </ac:spMkLst>
        </pc:spChg>
        <pc:spChg chg="del">
          <ac:chgData name="Stikker, Peter" userId="0c3ccf3c-f211-4dbb-800b-a0fe90374941" providerId="ADAL" clId="{8E578454-4859-4A4F-B0CD-8E0E39B56B83}" dt="2020-02-26T15:59:06.220" v="112" actId="478"/>
          <ac:spMkLst>
            <pc:docMk/>
            <pc:sldMk cId="2307599613" sldId="361"/>
            <ac:spMk id="3" creationId="{0F04BEFC-D9D8-48E0-849E-541053A2A6C3}"/>
          </ac:spMkLst>
        </pc:spChg>
        <pc:spChg chg="add mod">
          <ac:chgData name="Stikker, Peter" userId="0c3ccf3c-f211-4dbb-800b-a0fe90374941" providerId="ADAL" clId="{8E578454-4859-4A4F-B0CD-8E0E39B56B83}" dt="2020-02-26T16:01:09.138" v="194" actId="1076"/>
          <ac:spMkLst>
            <pc:docMk/>
            <pc:sldMk cId="2307599613" sldId="361"/>
            <ac:spMk id="4" creationId="{81B5B404-AAA4-4069-BD5E-A7251A742739}"/>
          </ac:spMkLst>
        </pc:spChg>
        <pc:picChg chg="add del mod">
          <ac:chgData name="Stikker, Peter" userId="0c3ccf3c-f211-4dbb-800b-a0fe90374941" providerId="ADAL" clId="{8E578454-4859-4A4F-B0CD-8E0E39B56B83}" dt="2020-03-20T11:26:36.669" v="2381" actId="478"/>
          <ac:picMkLst>
            <pc:docMk/>
            <pc:sldMk cId="2307599613" sldId="361"/>
            <ac:picMk id="5" creationId="{F24A37D5-FA09-4036-B161-8B9782766AB4}"/>
          </ac:picMkLst>
        </pc:picChg>
        <pc:inkChg chg="add del">
          <ac:chgData name="Stikker, Peter" userId="0c3ccf3c-f211-4dbb-800b-a0fe90374941" providerId="ADAL" clId="{8E578454-4859-4A4F-B0CD-8E0E39B56B83}" dt="2020-03-20T11:26:34.987" v="2380" actId="478"/>
          <ac:inkMkLst>
            <pc:docMk/>
            <pc:sldMk cId="2307599613" sldId="361"/>
            <ac:inkMk id="3" creationId="{64193C4D-78D8-45CF-A3E8-02CB54E00AEC}"/>
          </ac:inkMkLst>
        </pc:inkChg>
      </pc:sldChg>
      <pc:sldChg chg="addSp delSp modSp add modTransition delAnim modAnim">
        <pc:chgData name="Stikker, Peter" userId="0c3ccf3c-f211-4dbb-800b-a0fe90374941" providerId="ADAL" clId="{8E578454-4859-4A4F-B0CD-8E0E39B56B83}" dt="2020-03-20T16:48:55.030" v="2389"/>
        <pc:sldMkLst>
          <pc:docMk/>
          <pc:sldMk cId="2000654961" sldId="362"/>
        </pc:sldMkLst>
        <pc:spChg chg="mod">
          <ac:chgData name="Stikker, Peter" userId="0c3ccf3c-f211-4dbb-800b-a0fe90374941" providerId="ADAL" clId="{8E578454-4859-4A4F-B0CD-8E0E39B56B83}" dt="2020-02-26T16:06:58.049" v="236" actId="20577"/>
          <ac:spMkLst>
            <pc:docMk/>
            <pc:sldMk cId="2000654961" sldId="362"/>
            <ac:spMk id="2" creationId="{0B7099CA-E1F3-4F33-89AE-C3B6FC12E225}"/>
          </ac:spMkLst>
        </pc:spChg>
        <pc:spChg chg="mod">
          <ac:chgData name="Stikker, Peter" userId="0c3ccf3c-f211-4dbb-800b-a0fe90374941" providerId="ADAL" clId="{8E578454-4859-4A4F-B0CD-8E0E39B56B83}" dt="2020-02-26T16:33:31.148" v="421" actId="1076"/>
          <ac:spMkLst>
            <pc:docMk/>
            <pc:sldMk cId="2000654961" sldId="362"/>
            <ac:spMk id="3" creationId="{769F6784-5936-4D91-A5F2-AF400F960A3F}"/>
          </ac:spMkLst>
        </pc:spChg>
        <pc:spChg chg="add mod">
          <ac:chgData name="Stikker, Peter" userId="0c3ccf3c-f211-4dbb-800b-a0fe90374941" providerId="ADAL" clId="{8E578454-4859-4A4F-B0CD-8E0E39B56B83}" dt="2020-02-26T16:43:55.266" v="508" actId="20577"/>
          <ac:spMkLst>
            <pc:docMk/>
            <pc:sldMk cId="2000654961" sldId="362"/>
            <ac:spMk id="4" creationId="{94371CEF-ACFD-4705-AC8A-0CF2123B0647}"/>
          </ac:spMkLst>
        </pc:spChg>
        <pc:picChg chg="add del mod">
          <ac:chgData name="Stikker, Peter" userId="0c3ccf3c-f211-4dbb-800b-a0fe90374941" providerId="ADAL" clId="{8E578454-4859-4A4F-B0CD-8E0E39B56B83}" dt="2020-03-20T11:26:14.771" v="2374" actId="478"/>
          <ac:picMkLst>
            <pc:docMk/>
            <pc:sldMk cId="2000654961" sldId="362"/>
            <ac:picMk id="5" creationId="{AE5A53C8-2EA4-497C-8DB9-71E4492ED9CF}"/>
          </ac:picMkLst>
        </pc:picChg>
      </pc:sldChg>
      <pc:sldChg chg="addSp delSp modSp add modTransition delAnim modAnim">
        <pc:chgData name="Stikker, Peter" userId="0c3ccf3c-f211-4dbb-800b-a0fe90374941" providerId="ADAL" clId="{8E578454-4859-4A4F-B0CD-8E0E39B56B83}" dt="2020-03-20T16:48:55.030" v="2389"/>
        <pc:sldMkLst>
          <pc:docMk/>
          <pc:sldMk cId="3385924338" sldId="363"/>
        </pc:sldMkLst>
        <pc:spChg chg="mod">
          <ac:chgData name="Stikker, Peter" userId="0c3ccf3c-f211-4dbb-800b-a0fe90374941" providerId="ADAL" clId="{8E578454-4859-4A4F-B0CD-8E0E39B56B83}" dt="2020-02-26T16:10:33.231" v="334" actId="1076"/>
          <ac:spMkLst>
            <pc:docMk/>
            <pc:sldMk cId="3385924338" sldId="363"/>
            <ac:spMk id="2" creationId="{C7696723-A357-4250-8F3D-3B0336846540}"/>
          </ac:spMkLst>
        </pc:spChg>
        <pc:spChg chg="mod">
          <ac:chgData name="Stikker, Peter" userId="0c3ccf3c-f211-4dbb-800b-a0fe90374941" providerId="ADAL" clId="{8E578454-4859-4A4F-B0CD-8E0E39B56B83}" dt="2020-02-27T16:50:50.926" v="1738" actId="1076"/>
          <ac:spMkLst>
            <pc:docMk/>
            <pc:sldMk cId="3385924338" sldId="363"/>
            <ac:spMk id="3" creationId="{C52A6B81-B763-4D8F-8E46-2544A04F4F5F}"/>
          </ac:spMkLst>
        </pc:spChg>
        <pc:spChg chg="add mod">
          <ac:chgData name="Stikker, Peter" userId="0c3ccf3c-f211-4dbb-800b-a0fe90374941" providerId="ADAL" clId="{8E578454-4859-4A4F-B0CD-8E0E39B56B83}" dt="2020-02-27T16:50:47.868" v="1737" actId="1076"/>
          <ac:spMkLst>
            <pc:docMk/>
            <pc:sldMk cId="3385924338" sldId="363"/>
            <ac:spMk id="9" creationId="{1CA2C7E6-3836-4CCF-B6AC-B95B71626551}"/>
          </ac:spMkLst>
        </pc:spChg>
        <pc:spChg chg="add mod">
          <ac:chgData name="Stikker, Peter" userId="0c3ccf3c-f211-4dbb-800b-a0fe90374941" providerId="ADAL" clId="{8E578454-4859-4A4F-B0CD-8E0E39B56B83}" dt="2020-02-27T16:51:52.942" v="1750" actId="1076"/>
          <ac:spMkLst>
            <pc:docMk/>
            <pc:sldMk cId="3385924338" sldId="363"/>
            <ac:spMk id="14" creationId="{08F53C40-E42D-4EA5-A14E-8BD1EE8C66FA}"/>
          </ac:spMkLst>
        </pc:spChg>
        <pc:spChg chg="add mod">
          <ac:chgData name="Stikker, Peter" userId="0c3ccf3c-f211-4dbb-800b-a0fe90374941" providerId="ADAL" clId="{8E578454-4859-4A4F-B0CD-8E0E39B56B83}" dt="2020-02-27T16:48:02.743" v="1706" actId="11529"/>
          <ac:spMkLst>
            <pc:docMk/>
            <pc:sldMk cId="3385924338" sldId="363"/>
            <ac:spMk id="17" creationId="{88EB6225-7761-488E-84C0-A84CD5AD7F67}"/>
          </ac:spMkLst>
        </pc:spChg>
        <pc:spChg chg="add mod">
          <ac:chgData name="Stikker, Peter" userId="0c3ccf3c-f211-4dbb-800b-a0fe90374941" providerId="ADAL" clId="{8E578454-4859-4A4F-B0CD-8E0E39B56B83}" dt="2020-02-27T16:48:14.894" v="1710" actId="14100"/>
          <ac:spMkLst>
            <pc:docMk/>
            <pc:sldMk cId="3385924338" sldId="363"/>
            <ac:spMk id="18" creationId="{010B41D1-2571-4C8F-A5DA-DD615D25F806}"/>
          </ac:spMkLst>
        </pc:spChg>
        <pc:spChg chg="add mod">
          <ac:chgData name="Stikker, Peter" userId="0c3ccf3c-f211-4dbb-800b-a0fe90374941" providerId="ADAL" clId="{8E578454-4859-4A4F-B0CD-8E0E39B56B83}" dt="2020-02-27T16:51:19.653" v="1742" actId="11529"/>
          <ac:spMkLst>
            <pc:docMk/>
            <pc:sldMk cId="3385924338" sldId="363"/>
            <ac:spMk id="19" creationId="{05310E44-0D95-42A7-97E4-339C9375584C}"/>
          </ac:spMkLst>
        </pc:spChg>
        <pc:spChg chg="add mod">
          <ac:chgData name="Stikker, Peter" userId="0c3ccf3c-f211-4dbb-800b-a0fe90374941" providerId="ADAL" clId="{8E578454-4859-4A4F-B0CD-8E0E39B56B83}" dt="2020-02-27T16:51:36.879" v="1745" actId="11529"/>
          <ac:spMkLst>
            <pc:docMk/>
            <pc:sldMk cId="3385924338" sldId="363"/>
            <ac:spMk id="20" creationId="{6F66A36D-B02D-439E-968C-261D6BFA2749}"/>
          </ac:spMkLst>
        </pc:spChg>
        <pc:spChg chg="add mod">
          <ac:chgData name="Stikker, Peter" userId="0c3ccf3c-f211-4dbb-800b-a0fe90374941" providerId="ADAL" clId="{8E578454-4859-4A4F-B0CD-8E0E39B56B83}" dt="2020-02-27T16:51:48.750" v="1749" actId="14100"/>
          <ac:spMkLst>
            <pc:docMk/>
            <pc:sldMk cId="3385924338" sldId="363"/>
            <ac:spMk id="21" creationId="{4A85F910-4434-4DF9-95D9-BB523A79DEF1}"/>
          </ac:spMkLst>
        </pc:spChg>
        <pc:picChg chg="add mod modCrop">
          <ac:chgData name="Stikker, Peter" userId="0c3ccf3c-f211-4dbb-800b-a0fe90374941" providerId="ADAL" clId="{8E578454-4859-4A4F-B0CD-8E0E39B56B83}" dt="2020-02-26T16:11:50.384" v="352" actId="208"/>
          <ac:picMkLst>
            <pc:docMk/>
            <pc:sldMk cId="3385924338" sldId="363"/>
            <ac:picMk id="4" creationId="{885652BE-DBFE-41EE-BA9F-334C695A94CC}"/>
          </ac:picMkLst>
        </pc:picChg>
        <pc:picChg chg="add mod modCrop">
          <ac:chgData name="Stikker, Peter" userId="0c3ccf3c-f211-4dbb-800b-a0fe90374941" providerId="ADAL" clId="{8E578454-4859-4A4F-B0CD-8E0E39B56B83}" dt="2020-02-26T16:10:43.765" v="339" actId="208"/>
          <ac:picMkLst>
            <pc:docMk/>
            <pc:sldMk cId="3385924338" sldId="363"/>
            <ac:picMk id="5" creationId="{D67516C4-B09C-462D-91B8-4A2DE416942D}"/>
          </ac:picMkLst>
        </pc:picChg>
        <pc:picChg chg="add mod modCrop">
          <ac:chgData name="Stikker, Peter" userId="0c3ccf3c-f211-4dbb-800b-a0fe90374941" providerId="ADAL" clId="{8E578454-4859-4A4F-B0CD-8E0E39B56B83}" dt="2020-02-27T16:47:54.869" v="1704" actId="1076"/>
          <ac:picMkLst>
            <pc:docMk/>
            <pc:sldMk cId="3385924338" sldId="363"/>
            <ac:picMk id="6" creationId="{C2B2737A-50D1-4AAE-B79F-0F9F39688207}"/>
          </ac:picMkLst>
        </pc:picChg>
        <pc:picChg chg="add mod modCrop">
          <ac:chgData name="Stikker, Peter" userId="0c3ccf3c-f211-4dbb-800b-a0fe90374941" providerId="ADAL" clId="{8E578454-4859-4A4F-B0CD-8E0E39B56B83}" dt="2020-02-27T16:47:57.077" v="1705" actId="1076"/>
          <ac:picMkLst>
            <pc:docMk/>
            <pc:sldMk cId="3385924338" sldId="363"/>
            <ac:picMk id="7" creationId="{2D49FD26-47FE-49A2-8869-0F1C3BC32D1F}"/>
          </ac:picMkLst>
        </pc:picChg>
        <pc:picChg chg="add mod modCrop">
          <ac:chgData name="Stikker, Peter" userId="0c3ccf3c-f211-4dbb-800b-a0fe90374941" providerId="ADAL" clId="{8E578454-4859-4A4F-B0CD-8E0E39B56B83}" dt="2020-02-27T16:48:19.014" v="1712" actId="14100"/>
          <ac:picMkLst>
            <pc:docMk/>
            <pc:sldMk cId="3385924338" sldId="363"/>
            <ac:picMk id="8" creationId="{B482BD80-D32F-48A4-A122-AADB4CA3595B}"/>
          </ac:picMkLst>
        </pc:picChg>
        <pc:picChg chg="add mod modCrop">
          <ac:chgData name="Stikker, Peter" userId="0c3ccf3c-f211-4dbb-800b-a0fe90374941" providerId="ADAL" clId="{8E578454-4859-4A4F-B0CD-8E0E39B56B83}" dt="2020-02-27T16:50:53.134" v="1739" actId="1076"/>
          <ac:picMkLst>
            <pc:docMk/>
            <pc:sldMk cId="3385924338" sldId="363"/>
            <ac:picMk id="10" creationId="{EBA61DD2-7785-402C-829A-F1CBBADB0B60}"/>
          </ac:picMkLst>
        </pc:picChg>
        <pc:picChg chg="add mod modCrop">
          <ac:chgData name="Stikker, Peter" userId="0c3ccf3c-f211-4dbb-800b-a0fe90374941" providerId="ADAL" clId="{8E578454-4859-4A4F-B0CD-8E0E39B56B83}" dt="2020-02-27T16:51:23.174" v="1743" actId="1076"/>
          <ac:picMkLst>
            <pc:docMk/>
            <pc:sldMk cId="3385924338" sldId="363"/>
            <ac:picMk id="11" creationId="{4685BE78-D0B1-43AE-90ED-B88D10E46EEE}"/>
          </ac:picMkLst>
        </pc:picChg>
        <pc:picChg chg="add mod modCrop">
          <ac:chgData name="Stikker, Peter" userId="0c3ccf3c-f211-4dbb-800b-a0fe90374941" providerId="ADAL" clId="{8E578454-4859-4A4F-B0CD-8E0E39B56B83}" dt="2020-02-27T16:51:05.623" v="1741" actId="1076"/>
          <ac:picMkLst>
            <pc:docMk/>
            <pc:sldMk cId="3385924338" sldId="363"/>
            <ac:picMk id="12" creationId="{EBCE909C-B8CD-4EF5-B24B-4C312080BE24}"/>
          </ac:picMkLst>
        </pc:picChg>
        <pc:picChg chg="add mod modCrop">
          <ac:chgData name="Stikker, Peter" userId="0c3ccf3c-f211-4dbb-800b-a0fe90374941" providerId="ADAL" clId="{8E578454-4859-4A4F-B0CD-8E0E39B56B83}" dt="2020-02-27T16:51:24.903" v="1744" actId="1076"/>
          <ac:picMkLst>
            <pc:docMk/>
            <pc:sldMk cId="3385924338" sldId="363"/>
            <ac:picMk id="13" creationId="{7B60A384-54F5-437A-B3D0-9AD755DC7DE2}"/>
          </ac:picMkLst>
        </pc:picChg>
        <pc:picChg chg="add mod modCrop">
          <ac:chgData name="Stikker, Peter" userId="0c3ccf3c-f211-4dbb-800b-a0fe90374941" providerId="ADAL" clId="{8E578454-4859-4A4F-B0CD-8E0E39B56B83}" dt="2020-02-26T16:16:29.005" v="414" actId="208"/>
          <ac:picMkLst>
            <pc:docMk/>
            <pc:sldMk cId="3385924338" sldId="363"/>
            <ac:picMk id="15" creationId="{E4B5515A-620E-4EB9-A6EA-030F56BCA827}"/>
          </ac:picMkLst>
        </pc:picChg>
        <pc:picChg chg="add mod modCrop">
          <ac:chgData name="Stikker, Peter" userId="0c3ccf3c-f211-4dbb-800b-a0fe90374941" providerId="ADAL" clId="{8E578454-4859-4A4F-B0CD-8E0E39B56B83}" dt="2020-02-27T16:51:39.975" v="1746" actId="1076"/>
          <ac:picMkLst>
            <pc:docMk/>
            <pc:sldMk cId="3385924338" sldId="363"/>
            <ac:picMk id="16" creationId="{6F453C20-0EBD-4BE9-821B-F6BFBEA6DA0D}"/>
          </ac:picMkLst>
        </pc:picChg>
        <pc:picChg chg="add del mod">
          <ac:chgData name="Stikker, Peter" userId="0c3ccf3c-f211-4dbb-800b-a0fe90374941" providerId="ADAL" clId="{8E578454-4859-4A4F-B0CD-8E0E39B56B83}" dt="2020-03-20T11:26:19.829" v="2375" actId="478"/>
          <ac:picMkLst>
            <pc:docMk/>
            <pc:sldMk cId="3385924338" sldId="363"/>
            <ac:picMk id="23" creationId="{C1AC3346-F606-46AA-98DF-AC3C61D373A9}"/>
          </ac:picMkLst>
        </pc:picChg>
        <pc:inkChg chg="add del">
          <ac:chgData name="Stikker, Peter" userId="0c3ccf3c-f211-4dbb-800b-a0fe90374941" providerId="ADAL" clId="{8E578454-4859-4A4F-B0CD-8E0E39B56B83}" dt="2020-03-20T11:26:21.689" v="2376" actId="478"/>
          <ac:inkMkLst>
            <pc:docMk/>
            <pc:sldMk cId="3385924338" sldId="363"/>
            <ac:inkMk id="22" creationId="{5B444A71-1666-4DF9-964C-C47C31E547AF}"/>
          </ac:inkMkLst>
        </pc:inkChg>
      </pc:sldChg>
      <pc:sldChg chg="addSp delSp modSp add modTransition delAnim modAnim">
        <pc:chgData name="Stikker, Peter" userId="0c3ccf3c-f211-4dbb-800b-a0fe90374941" providerId="ADAL" clId="{8E578454-4859-4A4F-B0CD-8E0E39B56B83}" dt="2020-03-20T16:48:55.030" v="2389"/>
        <pc:sldMkLst>
          <pc:docMk/>
          <pc:sldMk cId="3743317553" sldId="364"/>
        </pc:sldMkLst>
        <pc:spChg chg="mod">
          <ac:chgData name="Stikker, Peter" userId="0c3ccf3c-f211-4dbb-800b-a0fe90374941" providerId="ADAL" clId="{8E578454-4859-4A4F-B0CD-8E0E39B56B83}" dt="2020-02-26T16:50:31.986" v="798" actId="20577"/>
          <ac:spMkLst>
            <pc:docMk/>
            <pc:sldMk cId="3743317553" sldId="364"/>
            <ac:spMk id="2" creationId="{C9C59CBD-350F-42FB-8F09-5E4202F1C23B}"/>
          </ac:spMkLst>
        </pc:spChg>
        <pc:spChg chg="mod">
          <ac:chgData name="Stikker, Peter" userId="0c3ccf3c-f211-4dbb-800b-a0fe90374941" providerId="ADAL" clId="{8E578454-4859-4A4F-B0CD-8E0E39B56B83}" dt="2020-02-26T16:50:25.385" v="782" actId="20577"/>
          <ac:spMkLst>
            <pc:docMk/>
            <pc:sldMk cId="3743317553" sldId="364"/>
            <ac:spMk id="3" creationId="{2667B96A-C6F5-4DAF-9A2E-FE6EF516AB39}"/>
          </ac:spMkLst>
        </pc:spChg>
        <pc:spChg chg="add mod">
          <ac:chgData name="Stikker, Peter" userId="0c3ccf3c-f211-4dbb-800b-a0fe90374941" providerId="ADAL" clId="{8E578454-4859-4A4F-B0CD-8E0E39B56B83}" dt="2020-02-26T16:45:42.186" v="523" actId="1582"/>
          <ac:spMkLst>
            <pc:docMk/>
            <pc:sldMk cId="3743317553" sldId="364"/>
            <ac:spMk id="5" creationId="{21E4F2F1-0CA4-4DC3-A09E-B7DA882369EE}"/>
          </ac:spMkLst>
        </pc:spChg>
        <pc:spChg chg="add mod">
          <ac:chgData name="Stikker, Peter" userId="0c3ccf3c-f211-4dbb-800b-a0fe90374941" providerId="ADAL" clId="{8E578454-4859-4A4F-B0CD-8E0E39B56B83}" dt="2020-02-26T16:48:24.169" v="660" actId="1076"/>
          <ac:spMkLst>
            <pc:docMk/>
            <pc:sldMk cId="3743317553" sldId="364"/>
            <ac:spMk id="6" creationId="{2967359B-3A43-43AD-8B40-CCABFF66DA19}"/>
          </ac:spMkLst>
        </pc:spChg>
        <pc:spChg chg="add mod">
          <ac:chgData name="Stikker, Peter" userId="0c3ccf3c-f211-4dbb-800b-a0fe90374941" providerId="ADAL" clId="{8E578454-4859-4A4F-B0CD-8E0E39B56B83}" dt="2020-02-26T16:49:51.297" v="723" actId="20577"/>
          <ac:spMkLst>
            <pc:docMk/>
            <pc:sldMk cId="3743317553" sldId="364"/>
            <ac:spMk id="9" creationId="{CE7632DC-DDEC-4DCC-8501-242AFEBE69C8}"/>
          </ac:spMkLst>
        </pc:spChg>
        <pc:picChg chg="add del mod modCrop">
          <ac:chgData name="Stikker, Peter" userId="0c3ccf3c-f211-4dbb-800b-a0fe90374941" providerId="ADAL" clId="{8E578454-4859-4A4F-B0CD-8E0E39B56B83}" dt="2020-02-26T16:47:29.731" v="595" actId="478"/>
          <ac:picMkLst>
            <pc:docMk/>
            <pc:sldMk cId="3743317553" sldId="364"/>
            <ac:picMk id="4" creationId="{3D673395-70D3-4C40-A7A9-8338D3C24484}"/>
          </ac:picMkLst>
        </pc:picChg>
        <pc:picChg chg="add mod ord modCrop">
          <ac:chgData name="Stikker, Peter" userId="0c3ccf3c-f211-4dbb-800b-a0fe90374941" providerId="ADAL" clId="{8E578454-4859-4A4F-B0CD-8E0E39B56B83}" dt="2020-02-26T16:47:55.678" v="603" actId="208"/>
          <ac:picMkLst>
            <pc:docMk/>
            <pc:sldMk cId="3743317553" sldId="364"/>
            <ac:picMk id="7" creationId="{E5C8D877-4E72-4EFE-AC55-9C8DE287896C}"/>
          </ac:picMkLst>
        </pc:picChg>
        <pc:picChg chg="add mod modCrop">
          <ac:chgData name="Stikker, Peter" userId="0c3ccf3c-f211-4dbb-800b-a0fe90374941" providerId="ADAL" clId="{8E578454-4859-4A4F-B0CD-8E0E39B56B83}" dt="2020-02-26T16:49:28.250" v="668" actId="1076"/>
          <ac:picMkLst>
            <pc:docMk/>
            <pc:sldMk cId="3743317553" sldId="364"/>
            <ac:picMk id="8" creationId="{1A990A4A-2F6B-404A-82D5-0ED916C24A7E}"/>
          </ac:picMkLst>
        </pc:picChg>
        <pc:picChg chg="add del mod">
          <ac:chgData name="Stikker, Peter" userId="0c3ccf3c-f211-4dbb-800b-a0fe90374941" providerId="ADAL" clId="{8E578454-4859-4A4F-B0CD-8E0E39B56B83}" dt="2020-03-20T11:26:08.502" v="2373" actId="478"/>
          <ac:picMkLst>
            <pc:docMk/>
            <pc:sldMk cId="3743317553" sldId="364"/>
            <ac:picMk id="12" creationId="{260C2D61-B05B-48A3-9CCA-9AB834284F5E}"/>
          </ac:picMkLst>
        </pc:picChg>
        <pc:inkChg chg="add del">
          <ac:chgData name="Stikker, Peter" userId="0c3ccf3c-f211-4dbb-800b-a0fe90374941" providerId="ADAL" clId="{8E578454-4859-4A4F-B0CD-8E0E39B56B83}" dt="2020-03-20T11:26:05.823" v="2372" actId="478"/>
          <ac:inkMkLst>
            <pc:docMk/>
            <pc:sldMk cId="3743317553" sldId="364"/>
            <ac:inkMk id="4" creationId="{722AAFC9-6110-4147-8DC4-A8B36710C167}"/>
          </ac:inkMkLst>
        </pc:inkChg>
      </pc:sldChg>
      <pc:sldChg chg="addSp delSp modSp add modTransition delAnim modAnim modNotesTx">
        <pc:chgData name="Stikker, Peter" userId="0c3ccf3c-f211-4dbb-800b-a0fe90374941" providerId="ADAL" clId="{8E578454-4859-4A4F-B0CD-8E0E39B56B83}" dt="2020-03-20T16:48:55.030" v="2389"/>
        <pc:sldMkLst>
          <pc:docMk/>
          <pc:sldMk cId="709272221" sldId="365"/>
        </pc:sldMkLst>
        <pc:spChg chg="mod">
          <ac:chgData name="Stikker, Peter" userId="0c3ccf3c-f211-4dbb-800b-a0fe90374941" providerId="ADAL" clId="{8E578454-4859-4A4F-B0CD-8E0E39B56B83}" dt="2020-02-27T16:54:51.493" v="1773" actId="20577"/>
          <ac:spMkLst>
            <pc:docMk/>
            <pc:sldMk cId="709272221" sldId="365"/>
            <ac:spMk id="2" creationId="{716FBBF1-880B-4C6E-8CA5-9731ACD4E9C4}"/>
          </ac:spMkLst>
        </pc:spChg>
        <pc:spChg chg="mod">
          <ac:chgData name="Stikker, Peter" userId="0c3ccf3c-f211-4dbb-800b-a0fe90374941" providerId="ADAL" clId="{8E578454-4859-4A4F-B0CD-8E0E39B56B83}" dt="2020-02-27T16:05:05.278" v="1183" actId="1076"/>
          <ac:spMkLst>
            <pc:docMk/>
            <pc:sldMk cId="709272221" sldId="365"/>
            <ac:spMk id="3" creationId="{861BE89B-484E-476B-BEDA-651FD18D09E3}"/>
          </ac:spMkLst>
        </pc:spChg>
        <pc:spChg chg="add del mod">
          <ac:chgData name="Stikker, Peter" userId="0c3ccf3c-f211-4dbb-800b-a0fe90374941" providerId="ADAL" clId="{8E578454-4859-4A4F-B0CD-8E0E39B56B83}" dt="2020-02-27T16:05:07.429" v="1184" actId="478"/>
          <ac:spMkLst>
            <pc:docMk/>
            <pc:sldMk cId="709272221" sldId="365"/>
            <ac:spMk id="4" creationId="{DC798225-2F54-4205-A8B8-52F47A5C0362}"/>
          </ac:spMkLst>
        </pc:spChg>
        <pc:spChg chg="add mod">
          <ac:chgData name="Stikker, Peter" userId="0c3ccf3c-f211-4dbb-800b-a0fe90374941" providerId="ADAL" clId="{8E578454-4859-4A4F-B0CD-8E0E39B56B83}" dt="2020-02-27T16:05:14.726" v="1186" actId="1076"/>
          <ac:spMkLst>
            <pc:docMk/>
            <pc:sldMk cId="709272221" sldId="365"/>
            <ac:spMk id="6" creationId="{DE54A0DB-5833-45EB-8EC9-4A7733222C6C}"/>
          </ac:spMkLst>
        </pc:spChg>
        <pc:picChg chg="add del mod modCrop">
          <ac:chgData name="Stikker, Peter" userId="0c3ccf3c-f211-4dbb-800b-a0fe90374941" providerId="ADAL" clId="{8E578454-4859-4A4F-B0CD-8E0E39B56B83}" dt="2020-02-27T15:45:18.745" v="957" actId="478"/>
          <ac:picMkLst>
            <pc:docMk/>
            <pc:sldMk cId="709272221" sldId="365"/>
            <ac:picMk id="5" creationId="{439F41A4-DDCA-4166-8076-B5A2660A050A}"/>
          </ac:picMkLst>
        </pc:picChg>
        <pc:picChg chg="add mod modCrop">
          <ac:chgData name="Stikker, Peter" userId="0c3ccf3c-f211-4dbb-800b-a0fe90374941" providerId="ADAL" clId="{8E578454-4859-4A4F-B0CD-8E0E39B56B83}" dt="2020-02-27T16:05:10.273" v="1185" actId="1076"/>
          <ac:picMkLst>
            <pc:docMk/>
            <pc:sldMk cId="709272221" sldId="365"/>
            <ac:picMk id="7" creationId="{1333DA8A-D7FF-42DA-AFA1-A3256CB64457}"/>
          </ac:picMkLst>
        </pc:picChg>
        <pc:picChg chg="add del mod">
          <ac:chgData name="Stikker, Peter" userId="0c3ccf3c-f211-4dbb-800b-a0fe90374941" providerId="ADAL" clId="{8E578454-4859-4A4F-B0CD-8E0E39B56B83}" dt="2020-03-20T11:26:01.950" v="2371" actId="478"/>
          <ac:picMkLst>
            <pc:docMk/>
            <pc:sldMk cId="709272221" sldId="365"/>
            <ac:picMk id="10" creationId="{9A075E54-0E24-46CC-B74C-F7ADD713D062}"/>
          </ac:picMkLst>
        </pc:picChg>
        <pc:inkChg chg="add del">
          <ac:chgData name="Stikker, Peter" userId="0c3ccf3c-f211-4dbb-800b-a0fe90374941" providerId="ADAL" clId="{8E578454-4859-4A4F-B0CD-8E0E39B56B83}" dt="2020-03-20T11:25:58.691" v="2370" actId="478"/>
          <ac:inkMkLst>
            <pc:docMk/>
            <pc:sldMk cId="709272221" sldId="365"/>
            <ac:inkMk id="5" creationId="{05235A80-931F-4D7A-B605-43B94839A664}"/>
          </ac:inkMkLst>
        </pc:inkChg>
      </pc:sldChg>
      <pc:sldChg chg="addSp delSp modSp add modTransition delAnim modAnim">
        <pc:chgData name="Stikker, Peter" userId="0c3ccf3c-f211-4dbb-800b-a0fe90374941" providerId="ADAL" clId="{8E578454-4859-4A4F-B0CD-8E0E39B56B83}" dt="2020-03-20T16:48:55.030" v="2389"/>
        <pc:sldMkLst>
          <pc:docMk/>
          <pc:sldMk cId="3366576274" sldId="366"/>
        </pc:sldMkLst>
        <pc:spChg chg="mod">
          <ac:chgData name="Stikker, Peter" userId="0c3ccf3c-f211-4dbb-800b-a0fe90374941" providerId="ADAL" clId="{8E578454-4859-4A4F-B0CD-8E0E39B56B83}" dt="2020-02-27T16:03:21.614" v="1095" actId="20577"/>
          <ac:spMkLst>
            <pc:docMk/>
            <pc:sldMk cId="3366576274" sldId="366"/>
            <ac:spMk id="2" creationId="{6343721D-4785-4929-A2F2-3E2F6A9E129A}"/>
          </ac:spMkLst>
        </pc:spChg>
        <pc:spChg chg="mod">
          <ac:chgData name="Stikker, Peter" userId="0c3ccf3c-f211-4dbb-800b-a0fe90374941" providerId="ADAL" clId="{8E578454-4859-4A4F-B0CD-8E0E39B56B83}" dt="2020-02-27T16:04:23.374" v="1149" actId="1076"/>
          <ac:spMkLst>
            <pc:docMk/>
            <pc:sldMk cId="3366576274" sldId="366"/>
            <ac:spMk id="3" creationId="{596D055B-80C6-45A2-818B-D56A6B92CA90}"/>
          </ac:spMkLst>
        </pc:spChg>
        <pc:spChg chg="add del mod">
          <ac:chgData name="Stikker, Peter" userId="0c3ccf3c-f211-4dbb-800b-a0fe90374941" providerId="ADAL" clId="{8E578454-4859-4A4F-B0CD-8E0E39B56B83}" dt="2020-03-20T08:56:15.938" v="2352" actId="478"/>
          <ac:spMkLst>
            <pc:docMk/>
            <pc:sldMk cId="3366576274" sldId="366"/>
            <ac:spMk id="4" creationId="{179141F2-E9F0-4163-8591-07A25D13FA74}"/>
          </ac:spMkLst>
        </pc:spChg>
        <pc:picChg chg="add mod">
          <ac:chgData name="Stikker, Peter" userId="0c3ccf3c-f211-4dbb-800b-a0fe90374941" providerId="ADAL" clId="{8E578454-4859-4A4F-B0CD-8E0E39B56B83}" dt="2020-03-17T17:00:27.830" v="1847" actId="1076"/>
          <ac:picMkLst>
            <pc:docMk/>
            <pc:sldMk cId="3366576274" sldId="366"/>
            <ac:picMk id="5" creationId="{82A8B63A-CD84-456E-9578-0620CE196CE6}"/>
          </ac:picMkLst>
        </pc:picChg>
        <pc:picChg chg="add mod">
          <ac:chgData name="Stikker, Peter" userId="0c3ccf3c-f211-4dbb-800b-a0fe90374941" providerId="ADAL" clId="{8E578454-4859-4A4F-B0CD-8E0E39B56B83}" dt="2020-03-17T17:00:27.830" v="1847" actId="1076"/>
          <ac:picMkLst>
            <pc:docMk/>
            <pc:sldMk cId="3366576274" sldId="366"/>
            <ac:picMk id="6" creationId="{7EB8531B-6E93-43E5-A551-953271641631}"/>
          </ac:picMkLst>
        </pc:picChg>
        <pc:picChg chg="add mod">
          <ac:chgData name="Stikker, Peter" userId="0c3ccf3c-f211-4dbb-800b-a0fe90374941" providerId="ADAL" clId="{8E578454-4859-4A4F-B0CD-8E0E39B56B83}" dt="2020-03-17T17:00:27.830" v="1847" actId="1076"/>
          <ac:picMkLst>
            <pc:docMk/>
            <pc:sldMk cId="3366576274" sldId="366"/>
            <ac:picMk id="7" creationId="{8E47FBAB-0FFA-4593-AC05-561A6271FF80}"/>
          </ac:picMkLst>
        </pc:picChg>
        <pc:picChg chg="add mod">
          <ac:chgData name="Stikker, Peter" userId="0c3ccf3c-f211-4dbb-800b-a0fe90374941" providerId="ADAL" clId="{8E578454-4859-4A4F-B0CD-8E0E39B56B83}" dt="2020-03-17T17:00:32.582" v="1849" actId="1076"/>
          <ac:picMkLst>
            <pc:docMk/>
            <pc:sldMk cId="3366576274" sldId="366"/>
            <ac:picMk id="8" creationId="{585BC0E2-5AF7-41F2-8CA2-D179A0C9E94C}"/>
          </ac:picMkLst>
        </pc:picChg>
        <pc:picChg chg="add mod">
          <ac:chgData name="Stikker, Peter" userId="0c3ccf3c-f211-4dbb-800b-a0fe90374941" providerId="ADAL" clId="{8E578454-4859-4A4F-B0CD-8E0E39B56B83}" dt="2020-03-17T17:00:40.320" v="1850" actId="1076"/>
          <ac:picMkLst>
            <pc:docMk/>
            <pc:sldMk cId="3366576274" sldId="366"/>
            <ac:picMk id="9" creationId="{F41CEA12-52C2-4FA2-8724-0AB87A6FCE6C}"/>
          </ac:picMkLst>
        </pc:picChg>
        <pc:picChg chg="add mod">
          <ac:chgData name="Stikker, Peter" userId="0c3ccf3c-f211-4dbb-800b-a0fe90374941" providerId="ADAL" clId="{8E578454-4859-4A4F-B0CD-8E0E39B56B83}" dt="2020-03-17T17:00:27.830" v="1847" actId="1076"/>
          <ac:picMkLst>
            <pc:docMk/>
            <pc:sldMk cId="3366576274" sldId="366"/>
            <ac:picMk id="10" creationId="{5852623F-4E93-4741-A0CF-BECE43D0DBE4}"/>
          </ac:picMkLst>
        </pc:picChg>
        <pc:picChg chg="add del mod">
          <ac:chgData name="Stikker, Peter" userId="0c3ccf3c-f211-4dbb-800b-a0fe90374941" providerId="ADAL" clId="{8E578454-4859-4A4F-B0CD-8E0E39B56B83}" dt="2020-03-20T11:26:28.635" v="2378" actId="478"/>
          <ac:picMkLst>
            <pc:docMk/>
            <pc:sldMk cId="3366576274" sldId="366"/>
            <ac:picMk id="12" creationId="{C35965F3-B833-4656-93B2-F50AA4A31C9C}"/>
          </ac:picMkLst>
        </pc:picChg>
        <pc:inkChg chg="add del">
          <ac:chgData name="Stikker, Peter" userId="0c3ccf3c-f211-4dbb-800b-a0fe90374941" providerId="ADAL" clId="{8E578454-4859-4A4F-B0CD-8E0E39B56B83}" dt="2020-03-20T11:26:26.541" v="2377" actId="478"/>
          <ac:inkMkLst>
            <pc:docMk/>
            <pc:sldMk cId="3366576274" sldId="366"/>
            <ac:inkMk id="11" creationId="{1DFAA1EF-9416-4DFA-B8E0-EDE855FA39A7}"/>
          </ac:inkMkLst>
        </pc:ink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3709495304" sldId="366"/>
        </pc:sldMkLst>
      </pc:sldChg>
      <pc:sldChg chg="addSp delSp modSp add modTransition delAnim modAnim">
        <pc:chgData name="Stikker, Peter" userId="0c3ccf3c-f211-4dbb-800b-a0fe90374941" providerId="ADAL" clId="{8E578454-4859-4A4F-B0CD-8E0E39B56B83}" dt="2020-03-20T16:48:55.030" v="2389"/>
        <pc:sldMkLst>
          <pc:docMk/>
          <pc:sldMk cId="1821737612" sldId="367"/>
        </pc:sldMkLst>
        <pc:spChg chg="mod">
          <ac:chgData name="Stikker, Peter" userId="0c3ccf3c-f211-4dbb-800b-a0fe90374941" providerId="ADAL" clId="{8E578454-4859-4A4F-B0CD-8E0E39B56B83}" dt="2020-02-27T16:05:36.837" v="1205" actId="20577"/>
          <ac:spMkLst>
            <pc:docMk/>
            <pc:sldMk cId="1821737612" sldId="367"/>
            <ac:spMk id="2" creationId="{F7D1FC2F-75F4-444F-A523-17E257BD6B17}"/>
          </ac:spMkLst>
        </pc:spChg>
        <pc:spChg chg="del">
          <ac:chgData name="Stikker, Peter" userId="0c3ccf3c-f211-4dbb-800b-a0fe90374941" providerId="ADAL" clId="{8E578454-4859-4A4F-B0CD-8E0E39B56B83}" dt="2020-02-27T16:05:53.967" v="1206" actId="478"/>
          <ac:spMkLst>
            <pc:docMk/>
            <pc:sldMk cId="1821737612" sldId="367"/>
            <ac:spMk id="3" creationId="{D026878B-F0CB-409E-A343-93633EF2F1C5}"/>
          </ac:spMkLst>
        </pc:spChg>
        <pc:spChg chg="add mod">
          <ac:chgData name="Stikker, Peter" userId="0c3ccf3c-f211-4dbb-800b-a0fe90374941" providerId="ADAL" clId="{8E578454-4859-4A4F-B0CD-8E0E39B56B83}" dt="2020-02-27T16:10:58.548" v="1269" actId="1076"/>
          <ac:spMkLst>
            <pc:docMk/>
            <pc:sldMk cId="1821737612" sldId="367"/>
            <ac:spMk id="7" creationId="{D68D570B-05BE-4450-9388-8D2066212306}"/>
          </ac:spMkLst>
        </pc:spChg>
        <pc:spChg chg="add mod">
          <ac:chgData name="Stikker, Peter" userId="0c3ccf3c-f211-4dbb-800b-a0fe90374941" providerId="ADAL" clId="{8E578454-4859-4A4F-B0CD-8E0E39B56B83}" dt="2020-02-27T16:55:57.068" v="1786" actId="14100"/>
          <ac:spMkLst>
            <pc:docMk/>
            <pc:sldMk cId="1821737612" sldId="367"/>
            <ac:spMk id="8" creationId="{0C6F8F48-63C0-452D-8E01-F13A43165830}"/>
          </ac:spMkLst>
        </pc:spChg>
        <pc:spChg chg="add mod">
          <ac:chgData name="Stikker, Peter" userId="0c3ccf3c-f211-4dbb-800b-a0fe90374941" providerId="ADAL" clId="{8E578454-4859-4A4F-B0CD-8E0E39B56B83}" dt="2020-02-27T16:56:40.916" v="1799" actId="1076"/>
          <ac:spMkLst>
            <pc:docMk/>
            <pc:sldMk cId="1821737612" sldId="367"/>
            <ac:spMk id="9" creationId="{6CE688C8-E661-43AF-96BE-1BEC7FDBB17B}"/>
          </ac:spMkLst>
        </pc:spChg>
        <pc:picChg chg="add mod modCrop">
          <ac:chgData name="Stikker, Peter" userId="0c3ccf3c-f211-4dbb-800b-a0fe90374941" providerId="ADAL" clId="{8E578454-4859-4A4F-B0CD-8E0E39B56B83}" dt="2020-02-27T16:09:25.765" v="1215" actId="1076"/>
          <ac:picMkLst>
            <pc:docMk/>
            <pc:sldMk cId="1821737612" sldId="367"/>
            <ac:picMk id="4" creationId="{F329EBF0-7E20-49CE-8A1F-DA3D37CB8873}"/>
          </ac:picMkLst>
        </pc:picChg>
        <pc:picChg chg="add mod modCrop">
          <ac:chgData name="Stikker, Peter" userId="0c3ccf3c-f211-4dbb-800b-a0fe90374941" providerId="ADAL" clId="{8E578454-4859-4A4F-B0CD-8E0E39B56B83}" dt="2020-02-27T16:10:31.132" v="1228" actId="1076"/>
          <ac:picMkLst>
            <pc:docMk/>
            <pc:sldMk cId="1821737612" sldId="367"/>
            <ac:picMk id="5" creationId="{1DD44C30-E700-4499-8B5E-9CF7C4FC7426}"/>
          </ac:picMkLst>
        </pc:picChg>
        <pc:picChg chg="add mod modCrop">
          <ac:chgData name="Stikker, Peter" userId="0c3ccf3c-f211-4dbb-800b-a0fe90374941" providerId="ADAL" clId="{8E578454-4859-4A4F-B0CD-8E0E39B56B83}" dt="2020-02-27T16:56:21.885" v="1795" actId="1076"/>
          <ac:picMkLst>
            <pc:docMk/>
            <pc:sldMk cId="1821737612" sldId="367"/>
            <ac:picMk id="6" creationId="{3C26F946-5E7F-4488-B21E-75BCA4B44378}"/>
          </ac:picMkLst>
        </pc:picChg>
        <pc:picChg chg="add del mod">
          <ac:chgData name="Stikker, Peter" userId="0c3ccf3c-f211-4dbb-800b-a0fe90374941" providerId="ADAL" clId="{8E578454-4859-4A4F-B0CD-8E0E39B56B83}" dt="2020-03-20T11:27:54.219" v="2388" actId="478"/>
          <ac:picMkLst>
            <pc:docMk/>
            <pc:sldMk cId="1821737612" sldId="367"/>
            <ac:picMk id="12" creationId="{B05FEC14-723C-48D3-B1D0-8DC536354D2B}"/>
          </ac:picMkLst>
        </pc:picChg>
        <pc:inkChg chg="add del">
          <ac:chgData name="Stikker, Peter" userId="0c3ccf3c-f211-4dbb-800b-a0fe90374941" providerId="ADAL" clId="{8E578454-4859-4A4F-B0CD-8E0E39B56B83}" dt="2020-03-20T11:25:49.035" v="2369" actId="478"/>
          <ac:inkMkLst>
            <pc:docMk/>
            <pc:sldMk cId="1821737612" sldId="367"/>
            <ac:inkMk id="3" creationId="{AE4E82B5-8583-46FC-B854-CD932BA88D73}"/>
          </ac:inkMkLst>
        </pc:ink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2684196254" sldId="368"/>
        </pc:sldMkLst>
      </pc:sldChg>
      <pc:sldChg chg="addSp delSp modSp add modTransition delAnim modAnim">
        <pc:chgData name="Stikker, Peter" userId="0c3ccf3c-f211-4dbb-800b-a0fe90374941" providerId="ADAL" clId="{8E578454-4859-4A4F-B0CD-8E0E39B56B83}" dt="2020-03-20T16:48:55.030" v="2389"/>
        <pc:sldMkLst>
          <pc:docMk/>
          <pc:sldMk cId="3740169791" sldId="368"/>
        </pc:sldMkLst>
        <pc:spChg chg="mod">
          <ac:chgData name="Stikker, Peter" userId="0c3ccf3c-f211-4dbb-800b-a0fe90374941" providerId="ADAL" clId="{8E578454-4859-4A4F-B0CD-8E0E39B56B83}" dt="2020-02-27T16:12:10.812" v="1290" actId="20577"/>
          <ac:spMkLst>
            <pc:docMk/>
            <pc:sldMk cId="3740169791" sldId="368"/>
            <ac:spMk id="2" creationId="{14B2B291-D883-4F26-8986-2B9FCBEB0FB5}"/>
          </ac:spMkLst>
        </pc:spChg>
        <pc:spChg chg="mod">
          <ac:chgData name="Stikker, Peter" userId="0c3ccf3c-f211-4dbb-800b-a0fe90374941" providerId="ADAL" clId="{8E578454-4859-4A4F-B0CD-8E0E39B56B83}" dt="2020-02-27T16:12:34.195" v="1340" actId="14100"/>
          <ac:spMkLst>
            <pc:docMk/>
            <pc:sldMk cId="3740169791" sldId="368"/>
            <ac:spMk id="3" creationId="{DF38F105-A6DF-4961-8E04-363FFC2AD5EB}"/>
          </ac:spMkLst>
        </pc:spChg>
        <pc:spChg chg="add mod">
          <ac:chgData name="Stikker, Peter" userId="0c3ccf3c-f211-4dbb-800b-a0fe90374941" providerId="ADAL" clId="{8E578454-4859-4A4F-B0CD-8E0E39B56B83}" dt="2020-02-27T16:13:50.581" v="1352" actId="14100"/>
          <ac:spMkLst>
            <pc:docMk/>
            <pc:sldMk cId="3740169791" sldId="368"/>
            <ac:spMk id="5" creationId="{5FE688AB-E8D1-482B-A28C-92D7C60EFB13}"/>
          </ac:spMkLst>
        </pc:spChg>
        <pc:spChg chg="add mod">
          <ac:chgData name="Stikker, Peter" userId="0c3ccf3c-f211-4dbb-800b-a0fe90374941" providerId="ADAL" clId="{8E578454-4859-4A4F-B0CD-8E0E39B56B83}" dt="2020-02-27T16:14:21.148" v="1427" actId="1076"/>
          <ac:spMkLst>
            <pc:docMk/>
            <pc:sldMk cId="3740169791" sldId="368"/>
            <ac:spMk id="6" creationId="{5B1ECA7D-E4DA-47D1-9F05-EF9A136FBDD2}"/>
          </ac:spMkLst>
        </pc:spChg>
        <pc:picChg chg="add mod modCrop">
          <ac:chgData name="Stikker, Peter" userId="0c3ccf3c-f211-4dbb-800b-a0fe90374941" providerId="ADAL" clId="{8E578454-4859-4A4F-B0CD-8E0E39B56B83}" dt="2020-02-27T16:13:15.741" v="1346" actId="208"/>
          <ac:picMkLst>
            <pc:docMk/>
            <pc:sldMk cId="3740169791" sldId="368"/>
            <ac:picMk id="4" creationId="{F348914E-C279-482B-AA6C-A780F2E55334}"/>
          </ac:picMkLst>
        </pc:picChg>
        <pc:picChg chg="add mod modCrop">
          <ac:chgData name="Stikker, Peter" userId="0c3ccf3c-f211-4dbb-800b-a0fe90374941" providerId="ADAL" clId="{8E578454-4859-4A4F-B0CD-8E0E39B56B83}" dt="2020-02-27T16:15:00.890" v="1433" actId="1076"/>
          <ac:picMkLst>
            <pc:docMk/>
            <pc:sldMk cId="3740169791" sldId="368"/>
            <ac:picMk id="7" creationId="{B09C02AD-4DD1-4E47-99F4-15E90AFA2417}"/>
          </ac:picMkLst>
        </pc:picChg>
        <pc:picChg chg="add del mod">
          <ac:chgData name="Stikker, Peter" userId="0c3ccf3c-f211-4dbb-800b-a0fe90374941" providerId="ADAL" clId="{8E578454-4859-4A4F-B0CD-8E0E39B56B83}" dt="2020-03-20T11:25:43.681" v="2368" actId="478"/>
          <ac:picMkLst>
            <pc:docMk/>
            <pc:sldMk cId="3740169791" sldId="368"/>
            <ac:picMk id="10" creationId="{BC4D230E-18B2-4024-BFBC-93BAC8B55682}"/>
          </ac:picMkLst>
        </pc:picChg>
        <pc:inkChg chg="add del">
          <ac:chgData name="Stikker, Peter" userId="0c3ccf3c-f211-4dbb-800b-a0fe90374941" providerId="ADAL" clId="{8E578454-4859-4A4F-B0CD-8E0E39B56B83}" dt="2020-03-20T11:25:41.314" v="2367" actId="478"/>
          <ac:inkMkLst>
            <pc:docMk/>
            <pc:sldMk cId="3740169791" sldId="368"/>
            <ac:inkMk id="9" creationId="{B6187ED9-6B1B-40E8-8862-C8DC42EBAFDF}"/>
          </ac:inkMkLst>
        </pc:inkChg>
      </pc:sldChg>
      <pc:sldChg chg="addSp delSp modSp add modTransition delAnim modAnim">
        <pc:chgData name="Stikker, Peter" userId="0c3ccf3c-f211-4dbb-800b-a0fe90374941" providerId="ADAL" clId="{8E578454-4859-4A4F-B0CD-8E0E39B56B83}" dt="2020-03-20T16:48:55.030" v="2389"/>
        <pc:sldMkLst>
          <pc:docMk/>
          <pc:sldMk cId="2793509545" sldId="369"/>
        </pc:sldMkLst>
        <pc:spChg chg="mod">
          <ac:chgData name="Stikker, Peter" userId="0c3ccf3c-f211-4dbb-800b-a0fe90374941" providerId="ADAL" clId="{8E578454-4859-4A4F-B0CD-8E0E39B56B83}" dt="2020-02-27T16:15:48.715" v="1476" actId="20577"/>
          <ac:spMkLst>
            <pc:docMk/>
            <pc:sldMk cId="2793509545" sldId="369"/>
            <ac:spMk id="2" creationId="{061086F5-D9B4-4182-A558-C44D206FDF7C}"/>
          </ac:spMkLst>
        </pc:spChg>
        <pc:spChg chg="mod">
          <ac:chgData name="Stikker, Peter" userId="0c3ccf3c-f211-4dbb-800b-a0fe90374941" providerId="ADAL" clId="{8E578454-4859-4A4F-B0CD-8E0E39B56B83}" dt="2020-02-28T16:46:22.677" v="1844" actId="20577"/>
          <ac:spMkLst>
            <pc:docMk/>
            <pc:sldMk cId="2793509545" sldId="369"/>
            <ac:spMk id="3" creationId="{4978F832-66F5-4CD3-8EBB-5611179B7072}"/>
          </ac:spMkLst>
        </pc:spChg>
        <pc:spChg chg="add mod">
          <ac:chgData name="Stikker, Peter" userId="0c3ccf3c-f211-4dbb-800b-a0fe90374941" providerId="ADAL" clId="{8E578454-4859-4A4F-B0CD-8E0E39B56B83}" dt="2020-02-27T16:58:02.717" v="1814" actId="1076"/>
          <ac:spMkLst>
            <pc:docMk/>
            <pc:sldMk cId="2793509545" sldId="369"/>
            <ac:spMk id="6" creationId="{371A1AA7-B520-4570-BF7C-55919B428938}"/>
          </ac:spMkLst>
        </pc:spChg>
        <pc:spChg chg="add mod">
          <ac:chgData name="Stikker, Peter" userId="0c3ccf3c-f211-4dbb-800b-a0fe90374941" providerId="ADAL" clId="{8E578454-4859-4A4F-B0CD-8E0E39B56B83}" dt="2020-02-27T16:59:01.382" v="1822" actId="1076"/>
          <ac:spMkLst>
            <pc:docMk/>
            <pc:sldMk cId="2793509545" sldId="369"/>
            <ac:spMk id="8" creationId="{0BF72AB5-DFAC-4221-82B2-C759E1FAF30C}"/>
          </ac:spMkLst>
        </pc:spChg>
        <pc:spChg chg="add mod">
          <ac:chgData name="Stikker, Peter" userId="0c3ccf3c-f211-4dbb-800b-a0fe90374941" providerId="ADAL" clId="{8E578454-4859-4A4F-B0CD-8E0E39B56B83}" dt="2020-02-27T16:59:19.948" v="1829" actId="1076"/>
          <ac:spMkLst>
            <pc:docMk/>
            <pc:sldMk cId="2793509545" sldId="369"/>
            <ac:spMk id="9" creationId="{DC946CF4-88CF-4BCA-A611-00D09B5A3176}"/>
          </ac:spMkLst>
        </pc:spChg>
        <pc:spChg chg="add mod">
          <ac:chgData name="Stikker, Peter" userId="0c3ccf3c-f211-4dbb-800b-a0fe90374941" providerId="ADAL" clId="{8E578454-4859-4A4F-B0CD-8E0E39B56B83}" dt="2020-02-27T17:02:57.787" v="1839" actId="1076"/>
          <ac:spMkLst>
            <pc:docMk/>
            <pc:sldMk cId="2793509545" sldId="369"/>
            <ac:spMk id="12" creationId="{ACEEB0BE-91FC-4660-83F1-531EF55AE93B}"/>
          </ac:spMkLst>
        </pc:spChg>
        <pc:picChg chg="add mod modCrop">
          <ac:chgData name="Stikker, Peter" userId="0c3ccf3c-f211-4dbb-800b-a0fe90374941" providerId="ADAL" clId="{8E578454-4859-4A4F-B0CD-8E0E39B56B83}" dt="2020-02-27T16:59:14.469" v="1827" actId="1076"/>
          <ac:picMkLst>
            <pc:docMk/>
            <pc:sldMk cId="2793509545" sldId="369"/>
            <ac:picMk id="4" creationId="{FC77053D-099F-469C-B5D9-1B7A12DA4055}"/>
          </ac:picMkLst>
        </pc:picChg>
        <pc:picChg chg="add mod modCrop">
          <ac:chgData name="Stikker, Peter" userId="0c3ccf3c-f211-4dbb-800b-a0fe90374941" providerId="ADAL" clId="{8E578454-4859-4A4F-B0CD-8E0E39B56B83}" dt="2020-02-27T16:59:22.214" v="1830" actId="1076"/>
          <ac:picMkLst>
            <pc:docMk/>
            <pc:sldMk cId="2793509545" sldId="369"/>
            <ac:picMk id="5" creationId="{A53B403A-E9B2-483F-9C20-2C0B4FD9466A}"/>
          </ac:picMkLst>
        </pc:picChg>
        <pc:picChg chg="add mod">
          <ac:chgData name="Stikker, Peter" userId="0c3ccf3c-f211-4dbb-800b-a0fe90374941" providerId="ADAL" clId="{8E578454-4859-4A4F-B0CD-8E0E39B56B83}" dt="2020-02-27T16:59:01.382" v="1822" actId="1076"/>
          <ac:picMkLst>
            <pc:docMk/>
            <pc:sldMk cId="2793509545" sldId="369"/>
            <ac:picMk id="7" creationId="{95060F7B-9CB8-4696-B084-648A71B1D5A1}"/>
          </ac:picMkLst>
        </pc:picChg>
        <pc:picChg chg="add mod">
          <ac:chgData name="Stikker, Peter" userId="0c3ccf3c-f211-4dbb-800b-a0fe90374941" providerId="ADAL" clId="{8E578454-4859-4A4F-B0CD-8E0E39B56B83}" dt="2020-02-27T17:02:57.787" v="1839" actId="1076"/>
          <ac:picMkLst>
            <pc:docMk/>
            <pc:sldMk cId="2793509545" sldId="369"/>
            <ac:picMk id="11" creationId="{D9203AE3-21E5-4238-B5ED-75CFC13A4F46}"/>
          </ac:picMkLst>
        </pc:picChg>
        <pc:picChg chg="add del mod">
          <ac:chgData name="Stikker, Peter" userId="0c3ccf3c-f211-4dbb-800b-a0fe90374941" providerId="ADAL" clId="{8E578454-4859-4A4F-B0CD-8E0E39B56B83}" dt="2020-03-20T11:25:33.961" v="2366" actId="478"/>
          <ac:picMkLst>
            <pc:docMk/>
            <pc:sldMk cId="2793509545" sldId="369"/>
            <ac:picMk id="14" creationId="{9EAE94E6-760A-4E84-B835-99C53100BD39}"/>
          </ac:picMkLst>
        </pc:picChg>
        <pc:inkChg chg="add del">
          <ac:chgData name="Stikker, Peter" userId="0c3ccf3c-f211-4dbb-800b-a0fe90374941" providerId="ADAL" clId="{8E578454-4859-4A4F-B0CD-8E0E39B56B83}" dt="2020-03-20T16:48:55.030" v="2389"/>
          <ac:inkMkLst>
            <pc:docMk/>
            <pc:sldMk cId="2793509545" sldId="369"/>
            <ac:inkMk id="10" creationId="{0877358C-5157-4297-8686-07C49E522596}"/>
          </ac:inkMkLst>
        </pc:ink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3147314913" sldId="369"/>
        </pc:sldMkLst>
      </pc:sldChg>
      <pc:sldChg chg="addSp delSp modSp add modTransition delAnim modAnim">
        <pc:chgData name="Stikker, Peter" userId="0c3ccf3c-f211-4dbb-800b-a0fe90374941" providerId="ADAL" clId="{8E578454-4859-4A4F-B0CD-8E0E39B56B83}" dt="2020-03-20T16:48:55.030" v="2389"/>
        <pc:sldMkLst>
          <pc:docMk/>
          <pc:sldMk cId="684653544" sldId="370"/>
        </pc:sldMkLst>
        <pc:spChg chg="mod">
          <ac:chgData name="Stikker, Peter" userId="0c3ccf3c-f211-4dbb-800b-a0fe90374941" providerId="ADAL" clId="{8E578454-4859-4A4F-B0CD-8E0E39B56B83}" dt="2020-02-28T16:49:10.432" v="1845"/>
          <ac:spMkLst>
            <pc:docMk/>
            <pc:sldMk cId="684653544" sldId="370"/>
            <ac:spMk id="3" creationId="{E4641CFD-A4C2-487A-8EBB-4B9C257BB7A6}"/>
          </ac:spMkLst>
        </pc:spChg>
        <pc:picChg chg="add del mod">
          <ac:chgData name="Stikker, Peter" userId="0c3ccf3c-f211-4dbb-800b-a0fe90374941" providerId="ADAL" clId="{8E578454-4859-4A4F-B0CD-8E0E39B56B83}" dt="2020-03-20T11:25:22.030" v="2362" actId="478"/>
          <ac:picMkLst>
            <pc:docMk/>
            <pc:sldMk cId="684653544" sldId="370"/>
            <ac:picMk id="4" creationId="{9DE30155-9AB8-4E3C-A0CD-FED26F72FB7C}"/>
          </ac:picMkLst>
        </pc:picChg>
        <pc:inkChg chg="add del">
          <ac:chgData name="Stikker, Peter" userId="0c3ccf3c-f211-4dbb-800b-a0fe90374941" providerId="ADAL" clId="{8E578454-4859-4A4F-B0CD-8E0E39B56B83}" dt="2020-03-20T11:25:23.535" v="2363" actId="478"/>
          <ac:inkMkLst>
            <pc:docMk/>
            <pc:sldMk cId="684653544" sldId="370"/>
            <ac:inkMk id="3" creationId="{433FB295-A65A-4C8D-AFE6-E515A1D4EC83}"/>
          </ac:inkMkLst>
        </pc:ink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1512545880" sldId="370"/>
        </pc:sldMkLst>
      </pc:sldChg>
      <pc:sldChg chg="addSp delSp modSp add del">
        <pc:chgData name="Stikker, Peter" userId="0c3ccf3c-f211-4dbb-800b-a0fe90374941" providerId="ADAL" clId="{8E578454-4859-4A4F-B0CD-8E0E39B56B83}" dt="2020-02-27T16:31:31.053" v="1681" actId="47"/>
        <pc:sldMkLst>
          <pc:docMk/>
          <pc:sldMk cId="2131394217" sldId="370"/>
        </pc:sldMkLst>
        <pc:spChg chg="del">
          <ac:chgData name="Stikker, Peter" userId="0c3ccf3c-f211-4dbb-800b-a0fe90374941" providerId="ADAL" clId="{8E578454-4859-4A4F-B0CD-8E0E39B56B83}" dt="2020-02-27T16:30:56.842" v="1668"/>
          <ac:spMkLst>
            <pc:docMk/>
            <pc:sldMk cId="2131394217" sldId="370"/>
            <ac:spMk id="2" creationId="{93B466D3-4B9D-4D08-AC16-75D61D6A0484}"/>
          </ac:spMkLst>
        </pc:spChg>
        <pc:spChg chg="del">
          <ac:chgData name="Stikker, Peter" userId="0c3ccf3c-f211-4dbb-800b-a0fe90374941" providerId="ADAL" clId="{8E578454-4859-4A4F-B0CD-8E0E39B56B83}" dt="2020-02-27T16:30:56.842" v="1668"/>
          <ac:spMkLst>
            <pc:docMk/>
            <pc:sldMk cId="2131394217" sldId="370"/>
            <ac:spMk id="3" creationId="{45713DC6-1D89-4CBA-9BB3-FF277649E074}"/>
          </ac:spMkLst>
        </pc:spChg>
        <pc:spChg chg="add mod">
          <ac:chgData name="Stikker, Peter" userId="0c3ccf3c-f211-4dbb-800b-a0fe90374941" providerId="ADAL" clId="{8E578454-4859-4A4F-B0CD-8E0E39B56B83}" dt="2020-02-27T16:30:56.842" v="1668"/>
          <ac:spMkLst>
            <pc:docMk/>
            <pc:sldMk cId="2131394217" sldId="370"/>
            <ac:spMk id="4" creationId="{D6C8CCCC-6711-4DCF-89B5-DCD99C9C024D}"/>
          </ac:spMkLst>
        </pc:spChg>
        <pc:spChg chg="add mod">
          <ac:chgData name="Stikker, Peter" userId="0c3ccf3c-f211-4dbb-800b-a0fe90374941" providerId="ADAL" clId="{8E578454-4859-4A4F-B0CD-8E0E39B56B83}" dt="2020-02-27T16:30:56.842" v="1668"/>
          <ac:spMkLst>
            <pc:docMk/>
            <pc:sldMk cId="2131394217" sldId="370"/>
            <ac:spMk id="5" creationId="{E8A22191-85F6-4A33-B940-6F085EF371F9}"/>
          </ac:spMkLst>
        </pc:spChg>
        <pc:spChg chg="add del mod">
          <ac:chgData name="Stikker, Peter" userId="0c3ccf3c-f211-4dbb-800b-a0fe90374941" providerId="ADAL" clId="{8E578454-4859-4A4F-B0CD-8E0E39B56B83}" dt="2020-02-27T16:31:24.998" v="1680" actId="478"/>
          <ac:spMkLst>
            <pc:docMk/>
            <pc:sldMk cId="2131394217" sldId="370"/>
            <ac:spMk id="6" creationId="{86823FDF-DE25-40C4-8ADF-339F897CA693}"/>
          </ac:spMkLst>
        </pc:spChg>
      </pc:sldChg>
      <pc:sldChg chg="addSp delSp modSp modTransition delAnim">
        <pc:chgData name="Stikker, Peter" userId="0c3ccf3c-f211-4dbb-800b-a0fe90374941" providerId="ADAL" clId="{8E578454-4859-4A4F-B0CD-8E0E39B56B83}" dt="2020-03-20T16:48:55.030" v="2389"/>
        <pc:sldMkLst>
          <pc:docMk/>
          <pc:sldMk cId="2932117139" sldId="371"/>
        </pc:sldMkLst>
        <pc:picChg chg="add del mod">
          <ac:chgData name="Stikker, Peter" userId="0c3ccf3c-f211-4dbb-800b-a0fe90374941" providerId="ADAL" clId="{8E578454-4859-4A4F-B0CD-8E0E39B56B83}" dt="2020-03-20T11:26:32.441" v="2379" actId="478"/>
          <ac:picMkLst>
            <pc:docMk/>
            <pc:sldMk cId="2932117139" sldId="371"/>
            <ac:picMk id="2" creationId="{672584BD-8E31-4D74-B434-541DD8288BED}"/>
          </ac:picMkLst>
        </pc:pic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3364995071" sldId="371"/>
        </pc:sldMkLst>
      </pc:sldChg>
      <pc:sldChg chg="addSp delSp modSp modTransition delAnim">
        <pc:chgData name="Stikker, Peter" userId="0c3ccf3c-f211-4dbb-800b-a0fe90374941" providerId="ADAL" clId="{8E578454-4859-4A4F-B0CD-8E0E39B56B83}" dt="2020-03-20T16:48:55.030" v="2389"/>
        <pc:sldMkLst>
          <pc:docMk/>
          <pc:sldMk cId="493465468" sldId="372"/>
        </pc:sldMkLst>
        <pc:picChg chg="add del mod">
          <ac:chgData name="Stikker, Peter" userId="0c3ccf3c-f211-4dbb-800b-a0fe90374941" providerId="ADAL" clId="{8E578454-4859-4A4F-B0CD-8E0E39B56B83}" dt="2020-03-20T11:27:43.921" v="2387" actId="478"/>
          <ac:picMkLst>
            <pc:docMk/>
            <pc:sldMk cId="493465468" sldId="372"/>
            <ac:picMk id="2" creationId="{11B561A1-3063-4196-BB6C-D270645AE38C}"/>
          </ac:picMkLst>
        </pc:pic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694345104" sldId="372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1027070385" sldId="373"/>
        </pc:sldMkLst>
      </pc:sldChg>
      <pc:sldChg chg="modTransition">
        <pc:chgData name="Stikker, Peter" userId="0c3ccf3c-f211-4dbb-800b-a0fe90374941" providerId="ADAL" clId="{8E578454-4859-4A4F-B0CD-8E0E39B56B83}" dt="2020-03-20T16:48:55.030" v="2389"/>
        <pc:sldMkLst>
          <pc:docMk/>
          <pc:sldMk cId="4276338627" sldId="373"/>
        </pc:sldMkLst>
      </pc:sldChg>
      <pc:sldChg chg="modTransition">
        <pc:chgData name="Stikker, Peter" userId="0c3ccf3c-f211-4dbb-800b-a0fe90374941" providerId="ADAL" clId="{8E578454-4859-4A4F-B0CD-8E0E39B56B83}" dt="2020-03-20T16:48:55.030" v="2389"/>
        <pc:sldMkLst>
          <pc:docMk/>
          <pc:sldMk cId="3381040555" sldId="374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3526737869" sldId="374"/>
        </pc:sldMkLst>
      </pc:sldChg>
      <pc:sldChg chg="addSp modSp add del">
        <pc:chgData name="Stikker, Peter" userId="0c3ccf3c-f211-4dbb-800b-a0fe90374941" providerId="ADAL" clId="{8E578454-4859-4A4F-B0CD-8E0E39B56B83}" dt="2020-03-20T08:55:32.107" v="2351" actId="47"/>
        <pc:sldMkLst>
          <pc:docMk/>
          <pc:sldMk cId="822804438" sldId="375"/>
        </pc:sldMkLst>
        <pc:spChg chg="mod">
          <ac:chgData name="Stikker, Peter" userId="0c3ccf3c-f211-4dbb-800b-a0fe90374941" providerId="ADAL" clId="{8E578454-4859-4A4F-B0CD-8E0E39B56B83}" dt="2020-03-17T17:06:57.237" v="2059" actId="20577"/>
          <ac:spMkLst>
            <pc:docMk/>
            <pc:sldMk cId="822804438" sldId="375"/>
            <ac:spMk id="2" creationId="{F85E4ABC-44EB-41ED-897B-286BB0C67F2F}"/>
          </ac:spMkLst>
        </pc:spChg>
        <pc:spChg chg="mod">
          <ac:chgData name="Stikker, Peter" userId="0c3ccf3c-f211-4dbb-800b-a0fe90374941" providerId="ADAL" clId="{8E578454-4859-4A4F-B0CD-8E0E39B56B83}" dt="2020-03-17T17:07:42.765" v="2080" actId="6549"/>
          <ac:spMkLst>
            <pc:docMk/>
            <pc:sldMk cId="822804438" sldId="375"/>
            <ac:spMk id="3" creationId="{287C1A0E-F449-4098-9DD5-7CDBC32A426A}"/>
          </ac:spMkLst>
        </pc:spChg>
        <pc:picChg chg="add mod">
          <ac:chgData name="Stikker, Peter" userId="0c3ccf3c-f211-4dbb-800b-a0fe90374941" providerId="ADAL" clId="{8E578454-4859-4A4F-B0CD-8E0E39B56B83}" dt="2020-03-17T17:09:10.865" v="2086" actId="1076"/>
          <ac:picMkLst>
            <pc:docMk/>
            <pc:sldMk cId="822804438" sldId="375"/>
            <ac:picMk id="1026" creationId="{E8B3BA64-069A-4764-94C2-14384ACED749}"/>
          </ac:picMkLst>
        </pc:pic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1088004842" sldId="375"/>
        </pc:sldMkLst>
      </pc:sldChg>
      <pc:sldChg chg="del">
        <pc:chgData name="Stikker, Peter" userId="0c3ccf3c-f211-4dbb-800b-a0fe90374941" providerId="ADAL" clId="{8E578454-4859-4A4F-B0CD-8E0E39B56B83}" dt="2020-03-20T08:48:44.437" v="2095" actId="47"/>
        <pc:sldMkLst>
          <pc:docMk/>
          <pc:sldMk cId="2364144126" sldId="376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3456852275" sldId="376"/>
        </pc:sldMkLst>
      </pc:sldChg>
      <pc:sldChg chg="addSp delSp modSp del modTransition delAnim modAnim">
        <pc:chgData name="Stikker, Peter" userId="0c3ccf3c-f211-4dbb-800b-a0fe90374941" providerId="ADAL" clId="{8E578454-4859-4A4F-B0CD-8E0E39B56B83}" dt="2020-03-20T16:49:01.214" v="2390" actId="47"/>
        <pc:sldMkLst>
          <pc:docMk/>
          <pc:sldMk cId="2767075590" sldId="377"/>
        </pc:sldMkLst>
        <pc:spChg chg="mod">
          <ac:chgData name="Stikker, Peter" userId="0c3ccf3c-f211-4dbb-800b-a0fe90374941" providerId="ADAL" clId="{8E578454-4859-4A4F-B0CD-8E0E39B56B83}" dt="2020-03-20T08:52:09.230" v="2137" actId="1076"/>
          <ac:spMkLst>
            <pc:docMk/>
            <pc:sldMk cId="2767075590" sldId="377"/>
            <ac:spMk id="2" creationId="{F85E4ABC-44EB-41ED-897B-286BB0C67F2F}"/>
          </ac:spMkLst>
        </pc:spChg>
        <pc:spChg chg="mod">
          <ac:chgData name="Stikker, Peter" userId="0c3ccf3c-f211-4dbb-800b-a0fe90374941" providerId="ADAL" clId="{8E578454-4859-4A4F-B0CD-8E0E39B56B83}" dt="2020-03-20T08:55:22.552" v="2350" actId="20577"/>
          <ac:spMkLst>
            <pc:docMk/>
            <pc:sldMk cId="2767075590" sldId="377"/>
            <ac:spMk id="3" creationId="{287C1A0E-F449-4098-9DD5-7CDBC32A426A}"/>
          </ac:spMkLst>
        </pc:spChg>
        <pc:spChg chg="mod">
          <ac:chgData name="Stikker, Peter" userId="0c3ccf3c-f211-4dbb-800b-a0fe90374941" providerId="ADAL" clId="{8E578454-4859-4A4F-B0CD-8E0E39B56B83}" dt="2020-03-20T08:53:51.495" v="2236" actId="1076"/>
          <ac:spMkLst>
            <pc:docMk/>
            <pc:sldMk cId="2767075590" sldId="377"/>
            <ac:spMk id="6" creationId="{9260E559-6A76-4F46-ABE0-BE8B33077AF7}"/>
          </ac:spMkLst>
        </pc:spChg>
        <pc:picChg chg="mod">
          <ac:chgData name="Stikker, Peter" userId="0c3ccf3c-f211-4dbb-800b-a0fe90374941" providerId="ADAL" clId="{8E578454-4859-4A4F-B0CD-8E0E39B56B83}" dt="2020-03-20T08:54:15.264" v="2263" actId="1076"/>
          <ac:picMkLst>
            <pc:docMk/>
            <pc:sldMk cId="2767075590" sldId="377"/>
            <ac:picMk id="4" creationId="{37AE32E4-C22C-4986-A8B6-8DDDA012D6D5}"/>
          </ac:picMkLst>
        </pc:picChg>
        <pc:picChg chg="mod">
          <ac:chgData name="Stikker, Peter" userId="0c3ccf3c-f211-4dbb-800b-a0fe90374941" providerId="ADAL" clId="{8E578454-4859-4A4F-B0CD-8E0E39B56B83}" dt="2020-03-20T08:53:51.495" v="2236" actId="1076"/>
          <ac:picMkLst>
            <pc:docMk/>
            <pc:sldMk cId="2767075590" sldId="377"/>
            <ac:picMk id="7" creationId="{435A799C-0C40-4C51-8A0A-6CA55C7DCA95}"/>
          </ac:picMkLst>
        </pc:picChg>
        <pc:picChg chg="mod">
          <ac:chgData name="Stikker, Peter" userId="0c3ccf3c-f211-4dbb-800b-a0fe90374941" providerId="ADAL" clId="{8E578454-4859-4A4F-B0CD-8E0E39B56B83}" dt="2020-03-20T08:53:51.495" v="2236" actId="1076"/>
          <ac:picMkLst>
            <pc:docMk/>
            <pc:sldMk cId="2767075590" sldId="377"/>
            <ac:picMk id="8" creationId="{274B9A94-46CF-4032-A873-794E8E88C654}"/>
          </ac:picMkLst>
        </pc:picChg>
        <pc:picChg chg="add del mod">
          <ac:chgData name="Stikker, Peter" userId="0c3ccf3c-f211-4dbb-800b-a0fe90374941" providerId="ADAL" clId="{8E578454-4859-4A4F-B0CD-8E0E39B56B83}" dt="2020-03-20T11:27:14.582" v="2386" actId="478"/>
          <ac:picMkLst>
            <pc:docMk/>
            <pc:sldMk cId="2767075590" sldId="377"/>
            <ac:picMk id="9" creationId="{11F52253-E2B2-4065-AF9C-5D2B704C47F1}"/>
          </ac:picMkLst>
        </pc:picChg>
        <pc:picChg chg="mod">
          <ac:chgData name="Stikker, Peter" userId="0c3ccf3c-f211-4dbb-800b-a0fe90374941" providerId="ADAL" clId="{8E578454-4859-4A4F-B0CD-8E0E39B56B83}" dt="2020-03-20T08:54:39.586" v="2292" actId="1076"/>
          <ac:picMkLst>
            <pc:docMk/>
            <pc:sldMk cId="2767075590" sldId="377"/>
            <ac:picMk id="10" creationId="{D6D35D1D-7E9E-410D-B18B-B7808812BC91}"/>
          </ac:picMkLst>
        </pc:picChg>
        <pc:picChg chg="add mod">
          <ac:chgData name="Stikker, Peter" userId="0c3ccf3c-f211-4dbb-800b-a0fe90374941" providerId="ADAL" clId="{8E578454-4859-4A4F-B0CD-8E0E39B56B83}" dt="2020-03-20T08:55:09.753" v="2335" actId="1076"/>
          <ac:picMkLst>
            <pc:docMk/>
            <pc:sldMk cId="2767075590" sldId="377"/>
            <ac:picMk id="11" creationId="{8757D0F4-516E-42CD-A804-3129A65ACE57}"/>
          </ac:picMkLst>
        </pc:picChg>
        <pc:inkChg chg="add del">
          <ac:chgData name="Stikker, Peter" userId="0c3ccf3c-f211-4dbb-800b-a0fe90374941" providerId="ADAL" clId="{8E578454-4859-4A4F-B0CD-8E0E39B56B83}" dt="2020-03-20T10:32:38.712" v="2358" actId="478"/>
          <ac:inkMkLst>
            <pc:docMk/>
            <pc:sldMk cId="2767075590" sldId="377"/>
            <ac:inkMk id="5" creationId="{CA5AA8FF-5C8D-4D71-9040-2669DAD3685D}"/>
          </ac:inkMkLst>
        </pc:inkChg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2835268673" sldId="377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1794009834" sldId="378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940995883" sldId="379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811697325" sldId="380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510786548" sldId="381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2349387729" sldId="382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4252466393" sldId="383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2320925242" sldId="384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3211726839" sldId="385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2385754895" sldId="386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1180747472" sldId="387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3366709883" sldId="388"/>
        </pc:sldMkLst>
      </pc:sldChg>
      <pc:sldChg chg="del">
        <pc:chgData name="Stikker, Peter" userId="0c3ccf3c-f211-4dbb-800b-a0fe90374941" providerId="ADAL" clId="{8E578454-4859-4A4F-B0CD-8E0E39B56B83}" dt="2020-02-25T09:20:40.049" v="11" actId="47"/>
        <pc:sldMkLst>
          <pc:docMk/>
          <pc:sldMk cId="1834275806" sldId="389"/>
        </pc:sldMkLst>
      </pc:sldChg>
      <pc:sldMasterChg chg="delSldLayout">
        <pc:chgData name="Stikker, Peter" userId="0c3ccf3c-f211-4dbb-800b-a0fe90374941" providerId="ADAL" clId="{8E578454-4859-4A4F-B0CD-8E0E39B56B83}" dt="2020-02-27T17:03:12.712" v="1842" actId="47"/>
        <pc:sldMasterMkLst>
          <pc:docMk/>
          <pc:sldMasterMk cId="1559337077" sldId="2147483660"/>
        </pc:sldMasterMkLst>
        <pc:sldLayoutChg chg="del">
          <pc:chgData name="Stikker, Peter" userId="0c3ccf3c-f211-4dbb-800b-a0fe90374941" providerId="ADAL" clId="{8E578454-4859-4A4F-B0CD-8E0E39B56B83}" dt="2020-02-27T17:03:12.712" v="1842" actId="47"/>
          <pc:sldLayoutMkLst>
            <pc:docMk/>
            <pc:sldMasterMk cId="1559337077" sldId="2147483660"/>
            <pc:sldLayoutMk cId="1717198138" sldId="2147483674"/>
          </pc:sldLayoutMkLst>
        </pc:sldLayoutChg>
      </pc:sldMasterChg>
      <pc:sldMasterChg chg="del delSldLayout">
        <pc:chgData name="Stikker, Peter" userId="0c3ccf3c-f211-4dbb-800b-a0fe90374941" providerId="ADAL" clId="{8E578454-4859-4A4F-B0CD-8E0E39B56B83}" dt="2020-03-20T08:48:44.437" v="2095" actId="47"/>
        <pc:sldMasterMkLst>
          <pc:docMk/>
          <pc:sldMasterMk cId="699183364" sldId="2147483676"/>
        </pc:sldMasterMkLst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2309453427" sldId="2147483677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3340372160" sldId="2147483678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1917579506" sldId="2147483679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3410937740" sldId="2147483680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1288991352" sldId="2147483681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1870208512" sldId="2147483682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535446576" sldId="2147483683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1656405080" sldId="2147483684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3122947992" sldId="2147483685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1487467697" sldId="2147483686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199629155" sldId="2147483687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2252970669" sldId="2147483688"/>
          </pc:sldLayoutMkLst>
        </pc:sldLayoutChg>
        <pc:sldLayoutChg chg="del">
          <pc:chgData name="Stikker, Peter" userId="0c3ccf3c-f211-4dbb-800b-a0fe90374941" providerId="ADAL" clId="{8E578454-4859-4A4F-B0CD-8E0E39B56B83}" dt="2020-03-20T08:48:44.437" v="2095" actId="47"/>
          <pc:sldLayoutMkLst>
            <pc:docMk/>
            <pc:sldMasterMk cId="699183364" sldId="2147483676"/>
            <pc:sldLayoutMk cId="4186220911" sldId="2147483689"/>
          </pc:sldLayoutMkLst>
        </pc:sldLayoutChg>
      </pc:sldMasterChg>
    </pc:docChg>
  </pc:docChgLst>
  <pc:docChgLst>
    <pc:chgData name="Stikker, Peter" userId="0c3ccf3c-f211-4dbb-800b-a0fe90374941" providerId="ADAL" clId="{112515EC-E8A4-4451-AA89-468EACFC1C2C}"/>
    <pc:docChg chg="custSel addSld delSld modSld modSection">
      <pc:chgData name="Stikker, Peter" userId="0c3ccf3c-f211-4dbb-800b-a0fe90374941" providerId="ADAL" clId="{112515EC-E8A4-4451-AA89-468EACFC1C2C}" dt="2021-02-26T11:30:47.763" v="50" actId="47"/>
      <pc:docMkLst>
        <pc:docMk/>
      </pc:docMkLst>
      <pc:sldChg chg="modSp mod">
        <pc:chgData name="Stikker, Peter" userId="0c3ccf3c-f211-4dbb-800b-a0fe90374941" providerId="ADAL" clId="{112515EC-E8A4-4451-AA89-468EACFC1C2C}" dt="2021-02-26T11:24:30.559" v="4"/>
        <pc:sldMkLst>
          <pc:docMk/>
          <pc:sldMk cId="3022874236" sldId="257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22874236" sldId="257"/>
            <ac:spMk id="2" creationId="{A8BE5655-1E3C-491D-9CD2-75439DFB9AB8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22874236" sldId="257"/>
            <ac:spMk id="3" creationId="{90470402-83E8-4EE8-B014-40FDB75F943C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22874236" sldId="257"/>
            <ac:spMk id="4" creationId="{736DE726-68F6-4E79-AF8F-3AB8034C2449}"/>
          </ac:spMkLst>
        </pc:spChg>
      </pc:sldChg>
      <pc:sldChg chg="modSp add mod modAnim">
        <pc:chgData name="Stikker, Peter" userId="0c3ccf3c-f211-4dbb-800b-a0fe90374941" providerId="ADAL" clId="{112515EC-E8A4-4451-AA89-468EACFC1C2C}" dt="2021-02-26T11:30:39.109" v="49" actId="403"/>
        <pc:sldMkLst>
          <pc:docMk/>
          <pc:sldMk cId="1275343904" sldId="360"/>
        </pc:sldMkLst>
        <pc:spChg chg="mod">
          <ac:chgData name="Stikker, Peter" userId="0c3ccf3c-f211-4dbb-800b-a0fe90374941" providerId="ADAL" clId="{112515EC-E8A4-4451-AA89-468EACFC1C2C}" dt="2021-02-26T11:30:39.109" v="49" actId="403"/>
          <ac:spMkLst>
            <pc:docMk/>
            <pc:sldMk cId="1275343904" sldId="360"/>
            <ac:spMk id="4" creationId="{9B6A2DF1-AFCD-4CC0-A78B-D7342EDE7FC7}"/>
          </ac:spMkLst>
        </pc:spChg>
      </pc:sldChg>
      <pc:sldChg chg="modSp add mod modAnim">
        <pc:chgData name="Stikker, Peter" userId="0c3ccf3c-f211-4dbb-800b-a0fe90374941" providerId="ADAL" clId="{112515EC-E8A4-4451-AA89-468EACFC1C2C}" dt="2021-02-26T11:29:59.529" v="43"/>
        <pc:sldMkLst>
          <pc:docMk/>
          <pc:sldMk cId="516552407" sldId="361"/>
        </pc:sldMkLst>
        <pc:spChg chg="mod">
          <ac:chgData name="Stikker, Peter" userId="0c3ccf3c-f211-4dbb-800b-a0fe90374941" providerId="ADAL" clId="{112515EC-E8A4-4451-AA89-468EACFC1C2C}" dt="2021-02-26T11:29:44.375" v="40" actId="1076"/>
          <ac:spMkLst>
            <pc:docMk/>
            <pc:sldMk cId="516552407" sldId="361"/>
            <ac:spMk id="4" creationId="{78B6C9F8-784A-45B8-9303-6541789DA0FF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653088972" sldId="436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653088972" sldId="436"/>
            <ac:spMk id="2" creationId="{7D491F0A-49ED-4249-8634-B2B26B5BA41E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653088972" sldId="436"/>
            <ac:spMk id="4" creationId="{8686EE86-714D-42D7-BABA-3AE7C3ED836F}"/>
          </ac:spMkLst>
        </pc:spChg>
      </pc:sldChg>
      <pc:sldChg chg="modSp mod">
        <pc:chgData name="Stikker, Peter" userId="0c3ccf3c-f211-4dbb-800b-a0fe90374941" providerId="ADAL" clId="{112515EC-E8A4-4451-AA89-468EACFC1C2C}" dt="2021-02-26T11:29:07.674" v="37" actId="1076"/>
        <pc:sldMkLst>
          <pc:docMk/>
          <pc:sldMk cId="1029692678" sldId="444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029692678" sldId="444"/>
            <ac:spMk id="2" creationId="{3EAE028A-2AF4-41F8-8EDB-1F31AE4D50D9}"/>
          </ac:spMkLst>
        </pc:spChg>
        <pc:spChg chg="mod">
          <ac:chgData name="Stikker, Peter" userId="0c3ccf3c-f211-4dbb-800b-a0fe90374941" providerId="ADAL" clId="{112515EC-E8A4-4451-AA89-468EACFC1C2C}" dt="2021-02-26T11:29:07.674" v="37" actId="1076"/>
          <ac:spMkLst>
            <pc:docMk/>
            <pc:sldMk cId="1029692678" sldId="444"/>
            <ac:spMk id="4" creationId="{54546A21-4333-4F89-BC65-39C350890E8C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253619191" sldId="446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253619191" sldId="446"/>
            <ac:spMk id="3" creationId="{42600233-8DE5-4EF7-82FE-75EEEF62B785}"/>
          </ac:spMkLst>
        </pc:spChg>
      </pc:sldChg>
      <pc:sldChg chg="modSp mod">
        <pc:chgData name="Stikker, Peter" userId="0c3ccf3c-f211-4dbb-800b-a0fe90374941" providerId="ADAL" clId="{112515EC-E8A4-4451-AA89-468EACFC1C2C}" dt="2021-02-26T11:24:47.088" v="5" actId="1076"/>
        <pc:sldMkLst>
          <pc:docMk/>
          <pc:sldMk cId="698121071" sldId="447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698121071" sldId="447"/>
            <ac:spMk id="2" creationId="{4932FCB5-A23D-4601-BCA9-535EDE00F0EE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698121071" sldId="447"/>
            <ac:spMk id="3" creationId="{C1070D92-4674-480F-B0F2-DC1E6E326F21}"/>
          </ac:spMkLst>
        </pc:spChg>
        <pc:spChg chg="mod">
          <ac:chgData name="Stikker, Peter" userId="0c3ccf3c-f211-4dbb-800b-a0fe90374941" providerId="ADAL" clId="{112515EC-E8A4-4451-AA89-468EACFC1C2C}" dt="2021-02-26T11:24:47.088" v="5" actId="1076"/>
          <ac:spMkLst>
            <pc:docMk/>
            <pc:sldMk cId="698121071" sldId="447"/>
            <ac:spMk id="4" creationId="{A1C24AB3-A5B9-4B29-9B86-BA22E9D78B0C}"/>
          </ac:spMkLst>
        </pc:spChg>
        <pc:picChg chg="mod">
          <ac:chgData name="Stikker, Peter" userId="0c3ccf3c-f211-4dbb-800b-a0fe90374941" providerId="ADAL" clId="{112515EC-E8A4-4451-AA89-468EACFC1C2C}" dt="2021-02-26T11:24:47.088" v="5" actId="1076"/>
          <ac:picMkLst>
            <pc:docMk/>
            <pc:sldMk cId="698121071" sldId="447"/>
            <ac:picMk id="5" creationId="{33A96C02-6725-45A4-8322-FA119124F8DD}"/>
          </ac:picMkLst>
        </pc:picChg>
      </pc:sldChg>
      <pc:sldChg chg="modSp del">
        <pc:chgData name="Stikker, Peter" userId="0c3ccf3c-f211-4dbb-800b-a0fe90374941" providerId="ADAL" clId="{112515EC-E8A4-4451-AA89-468EACFC1C2C}" dt="2021-02-26T11:30:47.763" v="50" actId="47"/>
        <pc:sldMkLst>
          <pc:docMk/>
          <pc:sldMk cId="2388431041" sldId="485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388431041" sldId="485"/>
            <ac:spMk id="2" creationId="{21EE47A9-6524-40B1-BBAB-8C188C52DC8D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388431041" sldId="485"/>
            <ac:spMk id="3" creationId="{E40B1128-D336-479C-B87A-884BF4303A09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441502161" sldId="486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41502161" sldId="486"/>
            <ac:spMk id="3" creationId="{87DF39E0-3B9C-4F24-8C4F-107659AADDF0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41502161" sldId="486"/>
            <ac:spMk id="5" creationId="{489BF9D6-F658-4B7E-80D5-DA5CC976988E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41502161" sldId="486"/>
            <ac:spMk id="6" creationId="{3D5FCCA2-6EC9-4B86-B8B6-18B8BD7B08DC}"/>
          </ac:spMkLst>
        </pc:spChg>
      </pc:sldChg>
      <pc:sldChg chg="modSp mod">
        <pc:chgData name="Stikker, Peter" userId="0c3ccf3c-f211-4dbb-800b-a0fe90374941" providerId="ADAL" clId="{112515EC-E8A4-4451-AA89-468EACFC1C2C}" dt="2021-02-26T11:26:28.372" v="18" actId="1076"/>
        <pc:sldMkLst>
          <pc:docMk/>
          <pc:sldMk cId="3422326952" sldId="488"/>
        </pc:sldMkLst>
        <pc:spChg chg="mod">
          <ac:chgData name="Stikker, Peter" userId="0c3ccf3c-f211-4dbb-800b-a0fe90374941" providerId="ADAL" clId="{112515EC-E8A4-4451-AA89-468EACFC1C2C}" dt="2021-02-26T11:26:28.372" v="18" actId="1076"/>
          <ac:spMkLst>
            <pc:docMk/>
            <pc:sldMk cId="3422326952" sldId="488"/>
            <ac:spMk id="5" creationId="{C01D71B0-BBA6-4220-9371-4CB3F0D76C1D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1803155360" sldId="489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803155360" sldId="489"/>
            <ac:spMk id="2" creationId="{C577F13C-932D-4692-9456-F380AE51A819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803155360" sldId="489"/>
            <ac:spMk id="5" creationId="{C01D71B0-BBA6-4220-9371-4CB3F0D76C1D}"/>
          </ac:spMkLst>
        </pc:spChg>
      </pc:sldChg>
      <pc:sldChg chg="modSp mod">
        <pc:chgData name="Stikker, Peter" userId="0c3ccf3c-f211-4dbb-800b-a0fe90374941" providerId="ADAL" clId="{112515EC-E8A4-4451-AA89-468EACFC1C2C}" dt="2021-02-26T11:26:51.030" v="23" actId="1076"/>
        <pc:sldMkLst>
          <pc:docMk/>
          <pc:sldMk cId="3488862345" sldId="490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488862345" sldId="490"/>
            <ac:spMk id="2" creationId="{4A66408E-94BA-44E1-A714-860AED2269A2}"/>
          </ac:spMkLst>
        </pc:spChg>
        <pc:spChg chg="mod">
          <ac:chgData name="Stikker, Peter" userId="0c3ccf3c-f211-4dbb-800b-a0fe90374941" providerId="ADAL" clId="{112515EC-E8A4-4451-AA89-468EACFC1C2C}" dt="2021-02-26T11:26:48.036" v="22" actId="1076"/>
          <ac:spMkLst>
            <pc:docMk/>
            <pc:sldMk cId="3488862345" sldId="490"/>
            <ac:spMk id="3" creationId="{6B00AE69-CCE8-4B76-AF6F-CE0CB0ACBA39}"/>
          </ac:spMkLst>
        </pc:spChg>
        <pc:spChg chg="mod">
          <ac:chgData name="Stikker, Peter" userId="0c3ccf3c-f211-4dbb-800b-a0fe90374941" providerId="ADAL" clId="{112515EC-E8A4-4451-AA89-468EACFC1C2C}" dt="2021-02-26T11:26:51.030" v="23" actId="1076"/>
          <ac:spMkLst>
            <pc:docMk/>
            <pc:sldMk cId="3488862345" sldId="490"/>
            <ac:spMk id="4" creationId="{80BB5AAC-DE99-494D-8B40-EAE14B3B4BB3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410343930" sldId="493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10343930" sldId="493"/>
            <ac:spMk id="2" creationId="{94342078-D315-4C99-A20E-CCA5BA68DDE3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10343930" sldId="493"/>
            <ac:spMk id="4" creationId="{D99922F3-18BE-4B28-99CD-E84CA1BEB55F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10343930" sldId="493"/>
            <ac:spMk id="5" creationId="{956DEE9B-2E10-4B70-A676-1C96CF58F9B5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1754956990" sldId="495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754956990" sldId="495"/>
            <ac:spMk id="2" creationId="{85D204D7-FBB2-4C3C-9073-7C6659FA406A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754956990" sldId="495"/>
            <ac:spMk id="3" creationId="{3B91BB73-F02D-4015-9E9B-0BF47FBA619F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754956990" sldId="495"/>
            <ac:spMk id="4" creationId="{2098AB7B-8002-44B0-A1CA-39CA1DDA45BB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3064498151" sldId="496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64498151" sldId="496"/>
            <ac:spMk id="2" creationId="{4A3DF7D8-7F00-4668-B3D6-730F4CB58663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64498151" sldId="496"/>
            <ac:spMk id="5" creationId="{2A1FE04A-4116-4D04-818C-72D66CC55438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64498151" sldId="496"/>
            <ac:spMk id="6" creationId="{3937EE8A-7DF1-4312-83B1-14AFA9B2525B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1941439595" sldId="497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941439595" sldId="497"/>
            <ac:spMk id="2" creationId="{3C4A67DD-921C-434C-A956-EA79A65ACF14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941439595" sldId="497"/>
            <ac:spMk id="3" creationId="{1A556C3A-036E-45D5-A3F6-08148A9402C1}"/>
          </ac:spMkLst>
        </pc:spChg>
      </pc:sldChg>
      <pc:sldChg chg="modSp mod">
        <pc:chgData name="Stikker, Peter" userId="0c3ccf3c-f211-4dbb-800b-a0fe90374941" providerId="ADAL" clId="{112515EC-E8A4-4451-AA89-468EACFC1C2C}" dt="2021-02-26T11:25:48.167" v="12" actId="1076"/>
        <pc:sldMkLst>
          <pc:docMk/>
          <pc:sldMk cId="3998385851" sldId="499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998385851" sldId="499"/>
            <ac:spMk id="2" creationId="{F94E0503-AFC5-4FD2-AF04-84EA8310F992}"/>
          </ac:spMkLst>
        </pc:spChg>
        <pc:spChg chg="mod">
          <ac:chgData name="Stikker, Peter" userId="0c3ccf3c-f211-4dbb-800b-a0fe90374941" providerId="ADAL" clId="{112515EC-E8A4-4451-AA89-468EACFC1C2C}" dt="2021-02-26T11:25:48.167" v="12" actId="1076"/>
          <ac:spMkLst>
            <pc:docMk/>
            <pc:sldMk cId="3998385851" sldId="499"/>
            <ac:spMk id="3" creationId="{BB21B1D7-9412-49D8-8934-C020DF1E8C5D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3143178942" sldId="502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143178942" sldId="502"/>
            <ac:spMk id="2" creationId="{85D204D7-FBB2-4C3C-9073-7C6659FA406A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143178942" sldId="502"/>
            <ac:spMk id="3" creationId="{3B91BB73-F02D-4015-9E9B-0BF47FBA619F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143178942" sldId="502"/>
            <ac:spMk id="4" creationId="{2098AB7B-8002-44B0-A1CA-39CA1DDA45BB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1921735168" sldId="505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921735168" sldId="505"/>
            <ac:spMk id="2" creationId="{85D204D7-FBB2-4C3C-9073-7C6659FA406A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921735168" sldId="505"/>
            <ac:spMk id="3" creationId="{3B91BB73-F02D-4015-9E9B-0BF47FBA619F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921735168" sldId="505"/>
            <ac:spMk id="4" creationId="{2098AB7B-8002-44B0-A1CA-39CA1DDA45BB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4235928347" sldId="506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235928347" sldId="506"/>
            <ac:spMk id="2" creationId="{403127D5-5199-4D8A-9D0A-6FBC4E139DCB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235928347" sldId="506"/>
            <ac:spMk id="5" creationId="{BEBE2D15-DA8E-467B-9BB3-FB6AC46F6450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440918218" sldId="507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40918218" sldId="507"/>
            <ac:spMk id="2" creationId="{403127D5-5199-4D8A-9D0A-6FBC4E139DCB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40918218" sldId="507"/>
            <ac:spMk id="5" creationId="{BEBE2D15-DA8E-467B-9BB3-FB6AC46F6450}"/>
          </ac:spMkLst>
        </pc:spChg>
      </pc:sldChg>
      <pc:sldChg chg="modSp mod">
        <pc:chgData name="Stikker, Peter" userId="0c3ccf3c-f211-4dbb-800b-a0fe90374941" providerId="ADAL" clId="{112515EC-E8A4-4451-AA89-468EACFC1C2C}" dt="2021-02-26T11:26:21.020" v="17" actId="1076"/>
        <pc:sldMkLst>
          <pc:docMk/>
          <pc:sldMk cId="4077076818" sldId="508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077076818" sldId="508"/>
            <ac:spMk id="2" creationId="{16C0D4F5-C3C1-4D53-9AB0-D23B207D884C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077076818" sldId="508"/>
            <ac:spMk id="3" creationId="{61AAD772-2320-472E-8EF2-8CF72EADBDF2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4" creationId="{099CEF98-DF83-4F3D-9AF5-5633BC8C95E6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5" creationId="{BA61FC44-4BE6-4C61-B3BC-5E7F6DD79D39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8" creationId="{CD8366FC-F427-45E5-AD95-4E43B4B7DE71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12" creationId="{9CC1BDB2-4F17-40ED-84F9-3D657FA69C28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24" creationId="{8FBDE244-3DA6-41B0-9F7D-3A7A10B42A6D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25" creationId="{63839A41-9A84-4084-8EF7-4C6E40BD3B56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26" creationId="{A88ED653-F441-4F1F-BBDA-E2686AE67739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28" creationId="{12A8F05C-F967-4BDB-985F-C125715C933D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37" creationId="{B21960B3-EDF3-4640-AA8C-F37263780E95}"/>
          </ac:spMkLst>
        </pc:spChg>
        <pc:spChg chg="mod">
          <ac:chgData name="Stikker, Peter" userId="0c3ccf3c-f211-4dbb-800b-a0fe90374941" providerId="ADAL" clId="{112515EC-E8A4-4451-AA89-468EACFC1C2C}" dt="2021-02-26T11:26:21.020" v="17" actId="1076"/>
          <ac:spMkLst>
            <pc:docMk/>
            <pc:sldMk cId="4077076818" sldId="508"/>
            <ac:spMk id="38" creationId="{B2780100-C656-4ABD-BE2C-2574D089F882}"/>
          </ac:spMkLst>
        </pc:spChg>
        <pc:grpChg chg="mod">
          <ac:chgData name="Stikker, Peter" userId="0c3ccf3c-f211-4dbb-800b-a0fe90374941" providerId="ADAL" clId="{112515EC-E8A4-4451-AA89-468EACFC1C2C}" dt="2021-02-26T11:26:21.020" v="17" actId="1076"/>
          <ac:grpSpMkLst>
            <pc:docMk/>
            <pc:sldMk cId="4077076818" sldId="508"/>
            <ac:grpSpMk id="29" creationId="{89CED3E9-E891-4A40-A24D-00E2466F07F6}"/>
          </ac:grpSpMkLst>
        </pc:grpChg>
        <pc:picChg chg="mod">
          <ac:chgData name="Stikker, Peter" userId="0c3ccf3c-f211-4dbb-800b-a0fe90374941" providerId="ADAL" clId="{112515EC-E8A4-4451-AA89-468EACFC1C2C}" dt="2021-02-26T11:26:21.020" v="17" actId="1076"/>
          <ac:picMkLst>
            <pc:docMk/>
            <pc:sldMk cId="4077076818" sldId="508"/>
            <ac:picMk id="39" creationId="{6F86B7C6-89A3-4F17-AE2D-4312BF0B00B0}"/>
          </ac:picMkLst>
        </pc:pic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6" creationId="{AF83065A-6EE6-461C-88E5-46C22E7745BD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7" creationId="{91EC77EB-DF1C-45B0-94FB-2859B1392DBD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9" creationId="{2E85CB95-CE67-4E29-9F2C-106D3189221C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10" creationId="{E49BD611-0F64-4AB5-9DF4-A3996D2EC87F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11" creationId="{64295F5A-9CCE-430E-A6A7-8BBEED5A6954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13" creationId="{00B42A67-5FA6-41D7-846C-C7A351EB8D0A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14" creationId="{48521CAE-34BE-4AA5-A740-F48F1B60EA97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15" creationId="{EF47D139-949F-4B9D-A159-BBE78DD151BA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16" creationId="{82E03F3C-7D04-4359-ABFF-BC78BB96B4D0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17" creationId="{CF90D878-ED18-4ED0-9660-5DA6B5193F3B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18" creationId="{3C992AF6-6DF3-45AA-B947-A4DCE8CD86F4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19" creationId="{B052ABC8-BF0D-4004-AFB5-F1D62176BC27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20" creationId="{02D2003A-CE58-467B-B791-23750DE10A4D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21" creationId="{3ABC0A0E-1DBD-4FF5-93AC-798AE0587DA1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22" creationId="{852FAE1C-C39B-417B-B491-2D4F23F86102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23" creationId="{0436F9EB-0F60-417E-8F7F-BB1928F1D979}"/>
          </ac:cxnSpMkLst>
        </pc:cxnChg>
        <pc:cxnChg chg="mod">
          <ac:chgData name="Stikker, Peter" userId="0c3ccf3c-f211-4dbb-800b-a0fe90374941" providerId="ADAL" clId="{112515EC-E8A4-4451-AA89-468EACFC1C2C}" dt="2021-02-26T11:26:21.020" v="17" actId="1076"/>
          <ac:cxnSpMkLst>
            <pc:docMk/>
            <pc:sldMk cId="4077076818" sldId="508"/>
            <ac:cxnSpMk id="27" creationId="{BE122626-CA4C-4E13-B6D4-DC38A5146298}"/>
          </ac:cxnSpMkLst>
        </pc:cxn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702715576" sldId="509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702715576" sldId="509"/>
            <ac:spMk id="2" creationId="{BBA3F225-EFB0-43C9-991C-AA055E4DECD9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702715576" sldId="509"/>
            <ac:spMk id="3" creationId="{FB775BBC-9FBF-4F2C-9E70-543DE4ACCDF6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702715576" sldId="509"/>
            <ac:spMk id="4" creationId="{888364E8-33C6-40F6-B6EB-43D49A02A3D5}"/>
          </ac:spMkLst>
        </pc:spChg>
      </pc:sldChg>
      <pc:sldChg chg="modSp mod">
        <pc:chgData name="Stikker, Peter" userId="0c3ccf3c-f211-4dbb-800b-a0fe90374941" providerId="ADAL" clId="{112515EC-E8A4-4451-AA89-468EACFC1C2C}" dt="2021-02-26T11:24:54.954" v="6" actId="1076"/>
        <pc:sldMkLst>
          <pc:docMk/>
          <pc:sldMk cId="2481957168" sldId="510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481957168" sldId="510"/>
            <ac:spMk id="2" creationId="{6F59C3E8-F003-4A48-8A10-B1077D7B698B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481957168" sldId="510"/>
            <ac:spMk id="3" creationId="{C3CFB7FA-3AF9-44E2-9446-2404AE214ECC}"/>
          </ac:spMkLst>
        </pc:spChg>
        <pc:grpChg chg="mod">
          <ac:chgData name="Stikker, Peter" userId="0c3ccf3c-f211-4dbb-800b-a0fe90374941" providerId="ADAL" clId="{112515EC-E8A4-4451-AA89-468EACFC1C2C}" dt="2021-02-26T11:24:54.954" v="6" actId="1076"/>
          <ac:grpSpMkLst>
            <pc:docMk/>
            <pc:sldMk cId="2481957168" sldId="510"/>
            <ac:grpSpMk id="12" creationId="{F46EBE50-F439-4F1D-967A-FF189DBF9309}"/>
          </ac:grpSpMkLst>
        </pc:grpChg>
        <pc:picChg chg="mod">
          <ac:chgData name="Stikker, Peter" userId="0c3ccf3c-f211-4dbb-800b-a0fe90374941" providerId="ADAL" clId="{112515EC-E8A4-4451-AA89-468EACFC1C2C}" dt="2021-02-26T11:24:54.954" v="6" actId="1076"/>
          <ac:picMkLst>
            <pc:docMk/>
            <pc:sldMk cId="2481957168" sldId="510"/>
            <ac:picMk id="5" creationId="{73A06B2A-C1FE-4AAE-A792-C383C57E01FA}"/>
          </ac:picMkLst>
        </pc:picChg>
        <pc:picChg chg="mod">
          <ac:chgData name="Stikker, Peter" userId="0c3ccf3c-f211-4dbb-800b-a0fe90374941" providerId="ADAL" clId="{112515EC-E8A4-4451-AA89-468EACFC1C2C}" dt="2021-02-26T11:24:54.954" v="6" actId="1076"/>
          <ac:picMkLst>
            <pc:docMk/>
            <pc:sldMk cId="2481957168" sldId="510"/>
            <ac:picMk id="6" creationId="{3C499846-9DDB-4197-9440-ADE5C64AF75C}"/>
          </ac:picMkLst>
        </pc:picChg>
        <pc:picChg chg="mod">
          <ac:chgData name="Stikker, Peter" userId="0c3ccf3c-f211-4dbb-800b-a0fe90374941" providerId="ADAL" clId="{112515EC-E8A4-4451-AA89-468EACFC1C2C}" dt="2021-02-26T11:24:54.954" v="6" actId="1076"/>
          <ac:picMkLst>
            <pc:docMk/>
            <pc:sldMk cId="2481957168" sldId="510"/>
            <ac:picMk id="10" creationId="{2CFA0135-2BB1-42CF-8378-5187D86F140A}"/>
          </ac:picMkLst>
        </pc:picChg>
        <pc:picChg chg="mod">
          <ac:chgData name="Stikker, Peter" userId="0c3ccf3c-f211-4dbb-800b-a0fe90374941" providerId="ADAL" clId="{112515EC-E8A4-4451-AA89-468EACFC1C2C}" dt="2021-02-26T11:24:54.954" v="6" actId="1076"/>
          <ac:picMkLst>
            <pc:docMk/>
            <pc:sldMk cId="2481957168" sldId="510"/>
            <ac:picMk id="11" creationId="{2BEF76B5-AF84-45BC-886A-47CE4C172336}"/>
          </ac:picMkLst>
        </pc:picChg>
      </pc:sldChg>
      <pc:sldChg chg="modSp mod">
        <pc:chgData name="Stikker, Peter" userId="0c3ccf3c-f211-4dbb-800b-a0fe90374941" providerId="ADAL" clId="{112515EC-E8A4-4451-AA89-468EACFC1C2C}" dt="2021-02-26T11:25:09.747" v="8" actId="1076"/>
        <pc:sldMkLst>
          <pc:docMk/>
          <pc:sldMk cId="2958760321" sldId="511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958760321" sldId="511"/>
            <ac:spMk id="2" creationId="{7F75E5C1-C27F-44F3-9965-79D62C3F4FA1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958760321" sldId="511"/>
            <ac:spMk id="3" creationId="{ABCB5158-6BBF-45B4-926E-6353F99C8337}"/>
          </ac:spMkLst>
        </pc:spChg>
        <pc:spChg chg="mod">
          <ac:chgData name="Stikker, Peter" userId="0c3ccf3c-f211-4dbb-800b-a0fe90374941" providerId="ADAL" clId="{112515EC-E8A4-4451-AA89-468EACFC1C2C}" dt="2021-02-26T11:25:09.747" v="8" actId="1076"/>
          <ac:spMkLst>
            <pc:docMk/>
            <pc:sldMk cId="2958760321" sldId="511"/>
            <ac:spMk id="4" creationId="{B4F05C89-3980-4AF3-9A14-481E94E0ED0D}"/>
          </ac:spMkLst>
        </pc:spChg>
        <pc:spChg chg="mod">
          <ac:chgData name="Stikker, Peter" userId="0c3ccf3c-f211-4dbb-800b-a0fe90374941" providerId="ADAL" clId="{112515EC-E8A4-4451-AA89-468EACFC1C2C}" dt="2021-02-26T11:25:09.747" v="8" actId="1076"/>
          <ac:spMkLst>
            <pc:docMk/>
            <pc:sldMk cId="2958760321" sldId="511"/>
            <ac:spMk id="9" creationId="{BB3357CC-60A8-491B-B7DC-56B7352D0951}"/>
          </ac:spMkLst>
        </pc:spChg>
        <pc:spChg chg="mod">
          <ac:chgData name="Stikker, Peter" userId="0c3ccf3c-f211-4dbb-800b-a0fe90374941" providerId="ADAL" clId="{112515EC-E8A4-4451-AA89-468EACFC1C2C}" dt="2021-02-26T11:25:09.747" v="8" actId="1076"/>
          <ac:spMkLst>
            <pc:docMk/>
            <pc:sldMk cId="2958760321" sldId="511"/>
            <ac:spMk id="10" creationId="{5C59C6DB-875F-4888-8081-33AD5870C021}"/>
          </ac:spMkLst>
        </pc:spChg>
        <pc:spChg chg="mod">
          <ac:chgData name="Stikker, Peter" userId="0c3ccf3c-f211-4dbb-800b-a0fe90374941" providerId="ADAL" clId="{112515EC-E8A4-4451-AA89-468EACFC1C2C}" dt="2021-02-26T11:25:09.747" v="8" actId="1076"/>
          <ac:spMkLst>
            <pc:docMk/>
            <pc:sldMk cId="2958760321" sldId="511"/>
            <ac:spMk id="11" creationId="{DB32C11C-8FF2-4586-BD34-1676135D5D3A}"/>
          </ac:spMkLst>
        </pc:spChg>
        <pc:spChg chg="mod">
          <ac:chgData name="Stikker, Peter" userId="0c3ccf3c-f211-4dbb-800b-a0fe90374941" providerId="ADAL" clId="{112515EC-E8A4-4451-AA89-468EACFC1C2C}" dt="2021-02-26T11:25:09.747" v="8" actId="1076"/>
          <ac:spMkLst>
            <pc:docMk/>
            <pc:sldMk cId="2958760321" sldId="511"/>
            <ac:spMk id="12" creationId="{E0ED538D-3CC6-4CCD-80ED-F2C351BFD8BA}"/>
          </ac:spMkLst>
        </pc:spChg>
        <pc:spChg chg="mod">
          <ac:chgData name="Stikker, Peter" userId="0c3ccf3c-f211-4dbb-800b-a0fe90374941" providerId="ADAL" clId="{112515EC-E8A4-4451-AA89-468EACFC1C2C}" dt="2021-02-26T11:25:09.747" v="8" actId="1076"/>
          <ac:spMkLst>
            <pc:docMk/>
            <pc:sldMk cId="2958760321" sldId="511"/>
            <ac:spMk id="13" creationId="{5F09027E-7F1D-4D80-AF31-1A2D441054E7}"/>
          </ac:spMkLst>
        </pc:spChg>
        <pc:grpChg chg="mod">
          <ac:chgData name="Stikker, Peter" userId="0c3ccf3c-f211-4dbb-800b-a0fe90374941" providerId="ADAL" clId="{112515EC-E8A4-4451-AA89-468EACFC1C2C}" dt="2021-02-26T11:25:09.747" v="8" actId="1076"/>
          <ac:grpSpMkLst>
            <pc:docMk/>
            <pc:sldMk cId="2958760321" sldId="511"/>
            <ac:grpSpMk id="8" creationId="{7135BF34-8DCB-46C1-A822-BDC1616900C8}"/>
          </ac:grpSpMkLst>
        </pc:grpChg>
        <pc:picChg chg="mod">
          <ac:chgData name="Stikker, Peter" userId="0c3ccf3c-f211-4dbb-800b-a0fe90374941" providerId="ADAL" clId="{112515EC-E8A4-4451-AA89-468EACFC1C2C}" dt="2021-02-26T11:25:09.747" v="8" actId="1076"/>
          <ac:picMkLst>
            <pc:docMk/>
            <pc:sldMk cId="2958760321" sldId="511"/>
            <ac:picMk id="5" creationId="{56C93B03-28D0-49FB-886E-EE9126228156}"/>
          </ac:picMkLst>
        </pc:picChg>
      </pc:sldChg>
      <pc:sldChg chg="modSp mod">
        <pc:chgData name="Stikker, Peter" userId="0c3ccf3c-f211-4dbb-800b-a0fe90374941" providerId="ADAL" clId="{112515EC-E8A4-4451-AA89-468EACFC1C2C}" dt="2021-02-26T11:25:01.909" v="7" actId="1076"/>
        <pc:sldMkLst>
          <pc:docMk/>
          <pc:sldMk cId="3592422269" sldId="512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592422269" sldId="512"/>
            <ac:spMk id="2" creationId="{91E9BB06-B929-4F88-9006-01C67FE02A89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592422269" sldId="512"/>
            <ac:spMk id="3" creationId="{CEA104C6-35FF-4DF8-A52C-31AC89983A0B}"/>
          </ac:spMkLst>
        </pc:spChg>
        <pc:picChg chg="mod">
          <ac:chgData name="Stikker, Peter" userId="0c3ccf3c-f211-4dbb-800b-a0fe90374941" providerId="ADAL" clId="{112515EC-E8A4-4451-AA89-468EACFC1C2C}" dt="2021-02-26T11:25:01.909" v="7" actId="1076"/>
          <ac:picMkLst>
            <pc:docMk/>
            <pc:sldMk cId="3592422269" sldId="512"/>
            <ac:picMk id="5" creationId="{1B75CE58-00EB-4807-8281-498EA59CACFA}"/>
          </ac:picMkLst>
        </pc:picChg>
        <pc:picChg chg="mod">
          <ac:chgData name="Stikker, Peter" userId="0c3ccf3c-f211-4dbb-800b-a0fe90374941" providerId="ADAL" clId="{112515EC-E8A4-4451-AA89-468EACFC1C2C}" dt="2021-02-26T11:25:01.909" v="7" actId="1076"/>
          <ac:picMkLst>
            <pc:docMk/>
            <pc:sldMk cId="3592422269" sldId="512"/>
            <ac:picMk id="6" creationId="{5DCF98E4-9DE5-413B-9B07-A14FF1051855}"/>
          </ac:picMkLst>
        </pc:picChg>
        <pc:picChg chg="mod">
          <ac:chgData name="Stikker, Peter" userId="0c3ccf3c-f211-4dbb-800b-a0fe90374941" providerId="ADAL" clId="{112515EC-E8A4-4451-AA89-468EACFC1C2C}" dt="2021-02-26T11:25:01.909" v="7" actId="1076"/>
          <ac:picMkLst>
            <pc:docMk/>
            <pc:sldMk cId="3592422269" sldId="512"/>
            <ac:picMk id="7" creationId="{968E7AFE-4A77-4051-A3A9-D41963BC0954}"/>
          </ac:picMkLst>
        </pc:picChg>
        <pc:picChg chg="mod">
          <ac:chgData name="Stikker, Peter" userId="0c3ccf3c-f211-4dbb-800b-a0fe90374941" providerId="ADAL" clId="{112515EC-E8A4-4451-AA89-468EACFC1C2C}" dt="2021-02-26T11:25:01.909" v="7" actId="1076"/>
          <ac:picMkLst>
            <pc:docMk/>
            <pc:sldMk cId="3592422269" sldId="512"/>
            <ac:picMk id="8" creationId="{8C1E1107-ECC2-4F81-AC29-130C64CDCB0E}"/>
          </ac:picMkLst>
        </pc:pic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3060599450" sldId="514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60599450" sldId="514"/>
            <ac:spMk id="2" creationId="{0B3CF435-AEE1-4CA2-A292-4FE7D43A7A97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60599450" sldId="514"/>
            <ac:spMk id="5" creationId="{4E8EBE11-5546-4E1E-B823-ECC645B090E0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60599450" sldId="514"/>
            <ac:spMk id="6" creationId="{D58923F3-1D6E-4E17-9AE6-BFE3A5500E8E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554967369" sldId="515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554967369" sldId="515"/>
            <ac:spMk id="2" creationId="{ECB3E612-B7FA-440B-8EBC-51D2A6856D08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554967369" sldId="515"/>
            <ac:spMk id="3" creationId="{3E965E42-98BB-4DE0-A5B9-4FBF3C8F4B86}"/>
          </ac:spMkLst>
        </pc:spChg>
      </pc:sldChg>
      <pc:sldChg chg="modSp mod">
        <pc:chgData name="Stikker, Peter" userId="0c3ccf3c-f211-4dbb-800b-a0fe90374941" providerId="ADAL" clId="{112515EC-E8A4-4451-AA89-468EACFC1C2C}" dt="2021-02-26T11:25:28.664" v="9" actId="1076"/>
        <pc:sldMkLst>
          <pc:docMk/>
          <pc:sldMk cId="2787569860" sldId="516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787569860" sldId="516"/>
            <ac:spMk id="2" creationId="{CF297669-56A1-408F-9C4C-B8ECAB1057C3}"/>
          </ac:spMkLst>
        </pc:spChg>
        <pc:spChg chg="mod">
          <ac:chgData name="Stikker, Peter" userId="0c3ccf3c-f211-4dbb-800b-a0fe90374941" providerId="ADAL" clId="{112515EC-E8A4-4451-AA89-468EACFC1C2C}" dt="2021-02-26T11:25:28.664" v="9" actId="1076"/>
          <ac:spMkLst>
            <pc:docMk/>
            <pc:sldMk cId="2787569860" sldId="516"/>
            <ac:spMk id="3" creationId="{516E88A7-E9F7-40D6-B9B0-4D0850BEDC1E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4265321637" sldId="517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265321637" sldId="517"/>
            <ac:spMk id="2" creationId="{CEE23609-5723-402D-8E94-9B483B4C6C02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265321637" sldId="517"/>
            <ac:spMk id="3" creationId="{07FB596B-E678-4980-B10C-17C03617854E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265321637" sldId="517"/>
            <ac:spMk id="4" creationId="{EEDC9F8D-CCD1-44BB-9317-3132034CA11B}"/>
          </ac:spMkLst>
        </pc:spChg>
      </pc:sldChg>
      <pc:sldChg chg="modSp mod">
        <pc:chgData name="Stikker, Peter" userId="0c3ccf3c-f211-4dbb-800b-a0fe90374941" providerId="ADAL" clId="{112515EC-E8A4-4451-AA89-468EACFC1C2C}" dt="2021-02-26T11:25:40.742" v="11" actId="1076"/>
        <pc:sldMkLst>
          <pc:docMk/>
          <pc:sldMk cId="1955093021" sldId="518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955093021" sldId="518"/>
            <ac:spMk id="2" creationId="{5FE6B817-0229-4CEE-B78C-8E1786A76EC9}"/>
          </ac:spMkLst>
        </pc:spChg>
        <pc:spChg chg="mod">
          <ac:chgData name="Stikker, Peter" userId="0c3ccf3c-f211-4dbb-800b-a0fe90374941" providerId="ADAL" clId="{112515EC-E8A4-4451-AA89-468EACFC1C2C}" dt="2021-02-26T11:25:35.648" v="10" actId="1076"/>
          <ac:spMkLst>
            <pc:docMk/>
            <pc:sldMk cId="1955093021" sldId="518"/>
            <ac:spMk id="3" creationId="{9112966B-8787-4F75-82CE-A63F1FE9E53F}"/>
          </ac:spMkLst>
        </pc:spChg>
        <pc:spChg chg="mod">
          <ac:chgData name="Stikker, Peter" userId="0c3ccf3c-f211-4dbb-800b-a0fe90374941" providerId="ADAL" clId="{112515EC-E8A4-4451-AA89-468EACFC1C2C}" dt="2021-02-26T11:25:40.742" v="11" actId="1076"/>
          <ac:spMkLst>
            <pc:docMk/>
            <pc:sldMk cId="1955093021" sldId="518"/>
            <ac:spMk id="4" creationId="{140713AB-B604-4E7D-90B8-544CED8F81AB}"/>
          </ac:spMkLst>
        </pc:spChg>
        <pc:spChg chg="mod">
          <ac:chgData name="Stikker, Peter" userId="0c3ccf3c-f211-4dbb-800b-a0fe90374941" providerId="ADAL" clId="{112515EC-E8A4-4451-AA89-468EACFC1C2C}" dt="2021-02-26T11:25:40.742" v="11" actId="1076"/>
          <ac:spMkLst>
            <pc:docMk/>
            <pc:sldMk cId="1955093021" sldId="518"/>
            <ac:spMk id="11" creationId="{18622F79-E13A-4DAB-9DBD-93AFB0A4D9DD}"/>
          </ac:spMkLst>
        </pc:spChg>
        <pc:spChg chg="mod">
          <ac:chgData name="Stikker, Peter" userId="0c3ccf3c-f211-4dbb-800b-a0fe90374941" providerId="ADAL" clId="{112515EC-E8A4-4451-AA89-468EACFC1C2C}" dt="2021-02-26T11:25:40.742" v="11" actId="1076"/>
          <ac:spMkLst>
            <pc:docMk/>
            <pc:sldMk cId="1955093021" sldId="518"/>
            <ac:spMk id="14" creationId="{71F6600C-F0E2-4184-B495-11CC158D6012}"/>
          </ac:spMkLst>
        </pc:spChg>
        <pc:picChg chg="mod">
          <ac:chgData name="Stikker, Peter" userId="0c3ccf3c-f211-4dbb-800b-a0fe90374941" providerId="ADAL" clId="{112515EC-E8A4-4451-AA89-468EACFC1C2C}" dt="2021-02-26T11:25:40.742" v="11" actId="1076"/>
          <ac:picMkLst>
            <pc:docMk/>
            <pc:sldMk cId="1955093021" sldId="518"/>
            <ac:picMk id="10" creationId="{BFC10BC2-16C9-4561-B6F9-1ACA2647D1BD}"/>
          </ac:picMkLst>
        </pc:picChg>
        <pc:picChg chg="mod">
          <ac:chgData name="Stikker, Peter" userId="0c3ccf3c-f211-4dbb-800b-a0fe90374941" providerId="ADAL" clId="{112515EC-E8A4-4451-AA89-468EACFC1C2C}" dt="2021-02-26T11:25:40.742" v="11" actId="1076"/>
          <ac:picMkLst>
            <pc:docMk/>
            <pc:sldMk cId="1955093021" sldId="518"/>
            <ac:picMk id="13" creationId="{9BADD599-4811-4E57-BC1B-CE2E0B22E27D}"/>
          </ac:picMkLst>
        </pc:pic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1773461919" sldId="519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773461919" sldId="519"/>
            <ac:spMk id="2" creationId="{824D3773-4E69-48F5-BC16-3F0B1102DACD}"/>
          </ac:spMkLst>
        </pc:spChg>
      </pc:sldChg>
      <pc:sldChg chg="modSp mod">
        <pc:chgData name="Stikker, Peter" userId="0c3ccf3c-f211-4dbb-800b-a0fe90374941" providerId="ADAL" clId="{112515EC-E8A4-4451-AA89-468EACFC1C2C}" dt="2021-02-26T11:25:52.552" v="13" actId="1076"/>
        <pc:sldMkLst>
          <pc:docMk/>
          <pc:sldMk cId="1972238969" sldId="520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972238969" sldId="520"/>
            <ac:spMk id="2" creationId="{1BA820D5-091B-42D8-8646-C6F52235841F}"/>
          </ac:spMkLst>
        </pc:spChg>
        <pc:spChg chg="mod">
          <ac:chgData name="Stikker, Peter" userId="0c3ccf3c-f211-4dbb-800b-a0fe90374941" providerId="ADAL" clId="{112515EC-E8A4-4451-AA89-468EACFC1C2C}" dt="2021-02-26T11:25:52.552" v="13" actId="1076"/>
          <ac:spMkLst>
            <pc:docMk/>
            <pc:sldMk cId="1972238969" sldId="520"/>
            <ac:spMk id="3" creationId="{EE277B15-C020-44F9-874C-2182EC1CF37B}"/>
          </ac:spMkLst>
        </pc:spChg>
      </pc:sldChg>
      <pc:sldChg chg="modSp mod">
        <pc:chgData name="Stikker, Peter" userId="0c3ccf3c-f211-4dbb-800b-a0fe90374941" providerId="ADAL" clId="{112515EC-E8A4-4451-AA89-468EACFC1C2C}" dt="2021-02-26T11:25:58.811" v="14" actId="1076"/>
        <pc:sldMkLst>
          <pc:docMk/>
          <pc:sldMk cId="1245392741" sldId="521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245392741" sldId="521"/>
            <ac:spMk id="2" creationId="{9ECAE34C-8DD2-48DF-A05F-16922B5BB6FD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245392741" sldId="521"/>
            <ac:spMk id="3" creationId="{564B0DD3-985B-4C02-A2BB-56C399A0D771}"/>
          </ac:spMkLst>
        </pc:spChg>
        <pc:spChg chg="mod">
          <ac:chgData name="Stikker, Peter" userId="0c3ccf3c-f211-4dbb-800b-a0fe90374941" providerId="ADAL" clId="{112515EC-E8A4-4451-AA89-468EACFC1C2C}" dt="2021-02-26T11:25:58.811" v="14" actId="1076"/>
          <ac:spMkLst>
            <pc:docMk/>
            <pc:sldMk cId="1245392741" sldId="521"/>
            <ac:spMk id="4" creationId="{F2EF0625-46C0-4CC6-B47D-ED35E71FA75C}"/>
          </ac:spMkLst>
        </pc:spChg>
      </pc:sldChg>
      <pc:sldChg chg="modSp mod">
        <pc:chgData name="Stikker, Peter" userId="0c3ccf3c-f211-4dbb-800b-a0fe90374941" providerId="ADAL" clId="{112515EC-E8A4-4451-AA89-468EACFC1C2C}" dt="2021-02-26T11:26:02.386" v="15" actId="1076"/>
        <pc:sldMkLst>
          <pc:docMk/>
          <pc:sldMk cId="4190567421" sldId="522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190567421" sldId="522"/>
            <ac:spMk id="2" creationId="{0E11D12F-C543-4E9A-97D9-8BD3368C7704}"/>
          </ac:spMkLst>
        </pc:spChg>
        <pc:spChg chg="mod">
          <ac:chgData name="Stikker, Peter" userId="0c3ccf3c-f211-4dbb-800b-a0fe90374941" providerId="ADAL" clId="{112515EC-E8A4-4451-AA89-468EACFC1C2C}" dt="2021-02-26T11:26:02.386" v="15" actId="1076"/>
          <ac:spMkLst>
            <pc:docMk/>
            <pc:sldMk cId="4190567421" sldId="522"/>
            <ac:spMk id="3" creationId="{D166A113-BC52-44E0-9C6E-FE9B3DDC4A1B}"/>
          </ac:spMkLst>
        </pc:spChg>
      </pc:sldChg>
      <pc:sldChg chg="modSp mod">
        <pc:chgData name="Stikker, Peter" userId="0c3ccf3c-f211-4dbb-800b-a0fe90374941" providerId="ADAL" clId="{112515EC-E8A4-4451-AA89-468EACFC1C2C}" dt="2021-02-26T11:26:09.782" v="16" actId="1076"/>
        <pc:sldMkLst>
          <pc:docMk/>
          <pc:sldMk cId="1561804072" sldId="523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561804072" sldId="523"/>
            <ac:spMk id="2" creationId="{E55248CE-351C-41DA-89E8-283A28B7BD79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561804072" sldId="523"/>
            <ac:spMk id="3" creationId="{E9AF5AC6-D857-4D41-87E0-4F4B60FBB5FF}"/>
          </ac:spMkLst>
        </pc:spChg>
        <pc:spChg chg="mod">
          <ac:chgData name="Stikker, Peter" userId="0c3ccf3c-f211-4dbb-800b-a0fe90374941" providerId="ADAL" clId="{112515EC-E8A4-4451-AA89-468EACFC1C2C}" dt="2021-02-26T11:26:09.782" v="16" actId="1076"/>
          <ac:spMkLst>
            <pc:docMk/>
            <pc:sldMk cId="1561804072" sldId="523"/>
            <ac:spMk id="4" creationId="{D21F3816-FB3B-4053-AA8F-F50DE3F5767C}"/>
          </ac:spMkLst>
        </pc:spChg>
        <pc:picChg chg="mod">
          <ac:chgData name="Stikker, Peter" userId="0c3ccf3c-f211-4dbb-800b-a0fe90374941" providerId="ADAL" clId="{112515EC-E8A4-4451-AA89-468EACFC1C2C}" dt="2021-02-26T11:26:09.782" v="16" actId="1076"/>
          <ac:picMkLst>
            <pc:docMk/>
            <pc:sldMk cId="1561804072" sldId="523"/>
            <ac:picMk id="5" creationId="{0D972B75-FC05-4265-AD49-1C6DEBEDBFA2}"/>
          </ac:picMkLst>
        </pc:picChg>
        <pc:picChg chg="mod">
          <ac:chgData name="Stikker, Peter" userId="0c3ccf3c-f211-4dbb-800b-a0fe90374941" providerId="ADAL" clId="{112515EC-E8A4-4451-AA89-468EACFC1C2C}" dt="2021-02-26T11:26:09.782" v="16" actId="1076"/>
          <ac:picMkLst>
            <pc:docMk/>
            <pc:sldMk cId="1561804072" sldId="523"/>
            <ac:picMk id="6" creationId="{450E23C8-1314-4073-A021-44BC52DC1E44}"/>
          </ac:picMkLst>
        </pc:pic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743241250" sldId="524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743241250" sldId="524"/>
            <ac:spMk id="2" creationId="{82253ED4-7C7E-4670-8CE4-B28AA9BCD8B7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743241250" sldId="524"/>
            <ac:spMk id="3" creationId="{87951516-59A9-4D16-A99E-46AA9CB826BF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743241250" sldId="524"/>
            <ac:spMk id="4" creationId="{1010507E-1DA5-4DFF-85D8-03E7A98AEDAC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233439238" sldId="525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233439238" sldId="525"/>
            <ac:spMk id="2" creationId="{9C9F6DFF-CEBF-4046-AE62-FC41554F60E8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233439238" sldId="525"/>
            <ac:spMk id="31" creationId="{BFF52EE0-4D06-43D4-9989-C87EB1F65D1B}"/>
          </ac:spMkLst>
        </pc:spChg>
      </pc:sldChg>
      <pc:sldChg chg="modSp mod">
        <pc:chgData name="Stikker, Peter" userId="0c3ccf3c-f211-4dbb-800b-a0fe90374941" providerId="ADAL" clId="{112515EC-E8A4-4451-AA89-468EACFC1C2C}" dt="2021-02-26T11:26:34.205" v="19" actId="1076"/>
        <pc:sldMkLst>
          <pc:docMk/>
          <pc:sldMk cId="3621566326" sldId="526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621566326" sldId="526"/>
            <ac:spMk id="2" creationId="{9C9F6DFF-CEBF-4046-AE62-FC41554F60E8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5" creationId="{A4CE2943-5FAE-494B-9588-6BECECDBDE11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6" creationId="{46F4D594-AB9A-4848-8DC7-387979208005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7" creationId="{0B57789C-5091-4B5C-863E-08ACFEBA163E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8" creationId="{CB144C97-2C2E-4A6B-9DF6-3F41E59F77A0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9" creationId="{218AFAA4-5EA1-4BCA-B257-36845F9E8B4E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0" creationId="{14A5B8DA-C764-473F-86FC-86B6770E16FF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1" creationId="{8F4F93FC-61AC-475A-97EE-9EA118D327AC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2" creationId="{21FFF5CA-1F6F-4647-8316-9EEA600BAEBE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3" creationId="{5AAC468E-9EC0-4E5B-BDAA-8BF7596BCD4C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4" creationId="{49DA6803-D43A-438F-A04F-A9369131586A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5" creationId="{3B2FB9FB-95E4-4C20-8DB7-B631DF382DDF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6" creationId="{E1F69604-4484-43E5-BB19-A3C7A10CC4D8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7" creationId="{BD23A958-337C-4E6F-BF55-2E0B29626069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8" creationId="{03705E2C-5715-40BF-B4D8-CE65FBF3A3EC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19" creationId="{DCB9D09A-7581-4772-AC6E-F6F9BDA876F8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28" creationId="{9C01764D-0AE6-4054-A525-74A901D75D5C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29" creationId="{85842794-1D73-41C1-9B84-6A23A44C2620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30" creationId="{CF6E3EBB-7386-48A3-B0D0-7B2183DB25BA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621566326" sldId="526"/>
            <ac:spMk id="31" creationId="{BFF52EE0-4D06-43D4-9989-C87EB1F65D1B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32" creationId="{6FA6FA0F-20EB-4C48-8465-F9056D184C48}"/>
          </ac:spMkLst>
        </pc:spChg>
        <pc:spChg chg="mod">
          <ac:chgData name="Stikker, Peter" userId="0c3ccf3c-f211-4dbb-800b-a0fe90374941" providerId="ADAL" clId="{112515EC-E8A4-4451-AA89-468EACFC1C2C}" dt="2021-02-26T11:26:34.205" v="19" actId="1076"/>
          <ac:spMkLst>
            <pc:docMk/>
            <pc:sldMk cId="3621566326" sldId="526"/>
            <ac:spMk id="33" creationId="{1B4BC978-D3CB-4DA2-BD63-59F2764983BE}"/>
          </ac:spMkLst>
        </pc:spChg>
        <pc:cxnChg chg="mod">
          <ac:chgData name="Stikker, Peter" userId="0c3ccf3c-f211-4dbb-800b-a0fe90374941" providerId="ADAL" clId="{112515EC-E8A4-4451-AA89-468EACFC1C2C}" dt="2021-02-26T11:26:34.205" v="19" actId="1076"/>
          <ac:cxnSpMkLst>
            <pc:docMk/>
            <pc:sldMk cId="3621566326" sldId="526"/>
            <ac:cxnSpMk id="21" creationId="{5F2B80CB-B2D3-450E-A55D-1011AFCFDBB7}"/>
          </ac:cxnSpMkLst>
        </pc:cxnChg>
        <pc:cxnChg chg="mod">
          <ac:chgData name="Stikker, Peter" userId="0c3ccf3c-f211-4dbb-800b-a0fe90374941" providerId="ADAL" clId="{112515EC-E8A4-4451-AA89-468EACFC1C2C}" dt="2021-02-26T11:26:34.205" v="19" actId="1076"/>
          <ac:cxnSpMkLst>
            <pc:docMk/>
            <pc:sldMk cId="3621566326" sldId="526"/>
            <ac:cxnSpMk id="22" creationId="{92D27C3B-2AD6-4B73-8B88-047784EC788D}"/>
          </ac:cxnSpMkLst>
        </pc:cxnChg>
        <pc:cxnChg chg="mod">
          <ac:chgData name="Stikker, Peter" userId="0c3ccf3c-f211-4dbb-800b-a0fe90374941" providerId="ADAL" clId="{112515EC-E8A4-4451-AA89-468EACFC1C2C}" dt="2021-02-26T11:26:34.205" v="19" actId="1076"/>
          <ac:cxnSpMkLst>
            <pc:docMk/>
            <pc:sldMk cId="3621566326" sldId="526"/>
            <ac:cxnSpMk id="25" creationId="{6B5578A1-1ADC-4A26-A778-C0B08B3879C4}"/>
          </ac:cxnSpMkLst>
        </pc:cxnChg>
      </pc:sldChg>
      <pc:sldChg chg="modSp mod">
        <pc:chgData name="Stikker, Peter" userId="0c3ccf3c-f211-4dbb-800b-a0fe90374941" providerId="ADAL" clId="{112515EC-E8A4-4451-AA89-468EACFC1C2C}" dt="2021-02-26T11:26:38.040" v="20" actId="1076"/>
        <pc:sldMkLst>
          <pc:docMk/>
          <pc:sldMk cId="4293118737" sldId="527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293118737" sldId="527"/>
            <ac:spMk id="2" creationId="{9C9F6DFF-CEBF-4046-AE62-FC41554F60E8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293118737" sldId="527"/>
            <ac:spMk id="31" creationId="{BFF52EE0-4D06-43D4-9989-C87EB1F65D1B}"/>
          </ac:spMkLst>
        </pc:spChg>
        <pc:spChg chg="mod">
          <ac:chgData name="Stikker, Peter" userId="0c3ccf3c-f211-4dbb-800b-a0fe90374941" providerId="ADAL" clId="{112515EC-E8A4-4451-AA89-468EACFC1C2C}" dt="2021-02-26T11:26:38.040" v="20" actId="1076"/>
          <ac:spMkLst>
            <pc:docMk/>
            <pc:sldMk cId="4293118737" sldId="527"/>
            <ac:spMk id="32" creationId="{6FA6FA0F-20EB-4C48-8465-F9056D184C48}"/>
          </ac:spMkLst>
        </pc:spChg>
      </pc:sldChg>
      <pc:sldChg chg="modSp mod">
        <pc:chgData name="Stikker, Peter" userId="0c3ccf3c-f211-4dbb-800b-a0fe90374941" providerId="ADAL" clId="{112515EC-E8A4-4451-AA89-468EACFC1C2C}" dt="2021-02-26T11:26:43.306" v="21" actId="1076"/>
        <pc:sldMkLst>
          <pc:docMk/>
          <pc:sldMk cId="3407507583" sldId="528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407507583" sldId="528"/>
            <ac:spMk id="2" creationId="{9C9F6DFF-CEBF-4046-AE62-FC41554F60E8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407507583" sldId="528"/>
            <ac:spMk id="31" creationId="{BFF52EE0-4D06-43D4-9989-C87EB1F65D1B}"/>
          </ac:spMkLst>
        </pc:spChg>
        <pc:spChg chg="mod">
          <ac:chgData name="Stikker, Peter" userId="0c3ccf3c-f211-4dbb-800b-a0fe90374941" providerId="ADAL" clId="{112515EC-E8A4-4451-AA89-468EACFC1C2C}" dt="2021-02-26T11:26:43.306" v="21" actId="1076"/>
          <ac:spMkLst>
            <pc:docMk/>
            <pc:sldMk cId="3407507583" sldId="528"/>
            <ac:spMk id="32" creationId="{6FA6FA0F-20EB-4C48-8465-F9056D184C48}"/>
          </ac:spMkLst>
        </pc:spChg>
      </pc:sldChg>
      <pc:sldChg chg="modSp mod">
        <pc:chgData name="Stikker, Peter" userId="0c3ccf3c-f211-4dbb-800b-a0fe90374941" providerId="ADAL" clId="{112515EC-E8A4-4451-AA89-468EACFC1C2C}" dt="2021-02-26T11:26:58.230" v="24" actId="1076"/>
        <pc:sldMkLst>
          <pc:docMk/>
          <pc:sldMk cId="3088438479" sldId="529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88438479" sldId="529"/>
            <ac:spMk id="2" creationId="{FC5DAD1C-73F7-46F9-8E02-6CF41C6E1E25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088438479" sldId="529"/>
            <ac:spMk id="3" creationId="{B7247A70-8F26-4FB8-B58D-BA5B1BBEE845}"/>
          </ac:spMkLst>
        </pc:spChg>
        <pc:spChg chg="mod">
          <ac:chgData name="Stikker, Peter" userId="0c3ccf3c-f211-4dbb-800b-a0fe90374941" providerId="ADAL" clId="{112515EC-E8A4-4451-AA89-468EACFC1C2C}" dt="2021-02-26T11:26:58.230" v="24" actId="1076"/>
          <ac:spMkLst>
            <pc:docMk/>
            <pc:sldMk cId="3088438479" sldId="529"/>
            <ac:spMk id="6" creationId="{17AB7A13-4B95-4CFC-8365-FC2AD03D8DC0}"/>
          </ac:spMkLst>
        </pc:spChg>
        <pc:spChg chg="mod">
          <ac:chgData name="Stikker, Peter" userId="0c3ccf3c-f211-4dbb-800b-a0fe90374941" providerId="ADAL" clId="{112515EC-E8A4-4451-AA89-468EACFC1C2C}" dt="2021-02-26T11:26:58.230" v="24" actId="1076"/>
          <ac:spMkLst>
            <pc:docMk/>
            <pc:sldMk cId="3088438479" sldId="529"/>
            <ac:spMk id="7" creationId="{C1006189-52A6-40D2-B548-1F31E228D559}"/>
          </ac:spMkLst>
        </pc:spChg>
        <pc:spChg chg="mod">
          <ac:chgData name="Stikker, Peter" userId="0c3ccf3c-f211-4dbb-800b-a0fe90374941" providerId="ADAL" clId="{112515EC-E8A4-4451-AA89-468EACFC1C2C}" dt="2021-02-26T11:26:58.230" v="24" actId="1076"/>
          <ac:spMkLst>
            <pc:docMk/>
            <pc:sldMk cId="3088438479" sldId="529"/>
            <ac:spMk id="21" creationId="{09FB75F0-0251-4F9F-8F77-1E91A4D0D596}"/>
          </ac:spMkLst>
        </pc:spChg>
        <pc:spChg chg="mod">
          <ac:chgData name="Stikker, Peter" userId="0c3ccf3c-f211-4dbb-800b-a0fe90374941" providerId="ADAL" clId="{112515EC-E8A4-4451-AA89-468EACFC1C2C}" dt="2021-02-26T11:26:58.230" v="24" actId="1076"/>
          <ac:spMkLst>
            <pc:docMk/>
            <pc:sldMk cId="3088438479" sldId="529"/>
            <ac:spMk id="22" creationId="{13255A05-115E-4A43-80AB-17F21EC02DE5}"/>
          </ac:spMkLst>
        </pc:spChg>
        <pc:picChg chg="mod">
          <ac:chgData name="Stikker, Peter" userId="0c3ccf3c-f211-4dbb-800b-a0fe90374941" providerId="ADAL" clId="{112515EC-E8A4-4451-AA89-468EACFC1C2C}" dt="2021-02-26T11:26:58.230" v="24" actId="1076"/>
          <ac:picMkLst>
            <pc:docMk/>
            <pc:sldMk cId="3088438479" sldId="529"/>
            <ac:picMk id="5" creationId="{7D2BB1AB-6CAC-4A51-BEA2-70BB072C2884}"/>
          </ac:picMkLst>
        </pc:picChg>
        <pc:picChg chg="mod">
          <ac:chgData name="Stikker, Peter" userId="0c3ccf3c-f211-4dbb-800b-a0fe90374941" providerId="ADAL" clId="{112515EC-E8A4-4451-AA89-468EACFC1C2C}" dt="2021-02-26T11:26:58.230" v="24" actId="1076"/>
          <ac:picMkLst>
            <pc:docMk/>
            <pc:sldMk cId="3088438479" sldId="529"/>
            <ac:picMk id="28" creationId="{CD32EEDB-A0D7-4FEF-8FD1-9FC364B0A50B}"/>
          </ac:picMkLst>
        </pc:picChg>
        <pc:cxnChg chg="mod">
          <ac:chgData name="Stikker, Peter" userId="0c3ccf3c-f211-4dbb-800b-a0fe90374941" providerId="ADAL" clId="{112515EC-E8A4-4451-AA89-468EACFC1C2C}" dt="2021-02-26T11:26:58.230" v="24" actId="1076"/>
          <ac:cxnSpMkLst>
            <pc:docMk/>
            <pc:sldMk cId="3088438479" sldId="529"/>
            <ac:cxnSpMk id="8" creationId="{85BBF9F4-D8E4-4962-9AE2-E5635D398B28}"/>
          </ac:cxnSpMkLst>
        </pc:cxnChg>
        <pc:cxnChg chg="mod">
          <ac:chgData name="Stikker, Peter" userId="0c3ccf3c-f211-4dbb-800b-a0fe90374941" providerId="ADAL" clId="{112515EC-E8A4-4451-AA89-468EACFC1C2C}" dt="2021-02-26T11:26:58.230" v="24" actId="1076"/>
          <ac:cxnSpMkLst>
            <pc:docMk/>
            <pc:sldMk cId="3088438479" sldId="529"/>
            <ac:cxnSpMk id="23" creationId="{A845B764-FCCB-4A80-AF49-08F02259AA28}"/>
          </ac:cxnSpMkLst>
        </pc:cxnChg>
      </pc:sldChg>
      <pc:sldChg chg="modSp mod">
        <pc:chgData name="Stikker, Peter" userId="0c3ccf3c-f211-4dbb-800b-a0fe90374941" providerId="ADAL" clId="{112515EC-E8A4-4451-AA89-468EACFC1C2C}" dt="2021-02-26T11:27:06.402" v="25" actId="1076"/>
        <pc:sldMkLst>
          <pc:docMk/>
          <pc:sldMk cId="1975774430" sldId="530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975774430" sldId="530"/>
            <ac:spMk id="2" creationId="{A1039EB4-74CF-4B5E-B724-79D7459B3314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975774430" sldId="530"/>
            <ac:spMk id="3" creationId="{B2CB01A4-B52D-40CC-A27C-01988465DEAF}"/>
          </ac:spMkLst>
        </pc:spChg>
        <pc:spChg chg="mod">
          <ac:chgData name="Stikker, Peter" userId="0c3ccf3c-f211-4dbb-800b-a0fe90374941" providerId="ADAL" clId="{112515EC-E8A4-4451-AA89-468EACFC1C2C}" dt="2021-02-26T11:27:06.402" v="25" actId="1076"/>
          <ac:spMkLst>
            <pc:docMk/>
            <pc:sldMk cId="1975774430" sldId="530"/>
            <ac:spMk id="9" creationId="{BA165902-9326-4E0A-9959-688CE82BF112}"/>
          </ac:spMkLst>
        </pc:spChg>
        <pc:picChg chg="mod">
          <ac:chgData name="Stikker, Peter" userId="0c3ccf3c-f211-4dbb-800b-a0fe90374941" providerId="ADAL" clId="{112515EC-E8A4-4451-AA89-468EACFC1C2C}" dt="2021-02-26T11:27:06.402" v="25" actId="1076"/>
          <ac:picMkLst>
            <pc:docMk/>
            <pc:sldMk cId="1975774430" sldId="530"/>
            <ac:picMk id="5" creationId="{CC8B906C-1944-4211-A8F0-91E18DE9F165}"/>
          </ac:picMkLst>
        </pc:picChg>
        <pc:picChg chg="mod">
          <ac:chgData name="Stikker, Peter" userId="0c3ccf3c-f211-4dbb-800b-a0fe90374941" providerId="ADAL" clId="{112515EC-E8A4-4451-AA89-468EACFC1C2C}" dt="2021-02-26T11:27:06.402" v="25" actId="1076"/>
          <ac:picMkLst>
            <pc:docMk/>
            <pc:sldMk cId="1975774430" sldId="530"/>
            <ac:picMk id="6" creationId="{1C2D1012-1614-4BAC-93BF-5BAF222B2E25}"/>
          </ac:picMkLst>
        </pc:picChg>
        <pc:picChg chg="mod">
          <ac:chgData name="Stikker, Peter" userId="0c3ccf3c-f211-4dbb-800b-a0fe90374941" providerId="ADAL" clId="{112515EC-E8A4-4451-AA89-468EACFC1C2C}" dt="2021-02-26T11:27:06.402" v="25" actId="1076"/>
          <ac:picMkLst>
            <pc:docMk/>
            <pc:sldMk cId="1975774430" sldId="530"/>
            <ac:picMk id="7" creationId="{2741B243-A251-48A3-AAD7-34D96479A242}"/>
          </ac:picMkLst>
        </pc:picChg>
        <pc:picChg chg="mod">
          <ac:chgData name="Stikker, Peter" userId="0c3ccf3c-f211-4dbb-800b-a0fe90374941" providerId="ADAL" clId="{112515EC-E8A4-4451-AA89-468EACFC1C2C}" dt="2021-02-26T11:27:06.402" v="25" actId="1076"/>
          <ac:picMkLst>
            <pc:docMk/>
            <pc:sldMk cId="1975774430" sldId="530"/>
            <ac:picMk id="8" creationId="{65046A61-FC97-4613-A5A6-FA1791B3C3FD}"/>
          </ac:picMkLst>
        </pc:pic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4238681988" sldId="531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238681988" sldId="531"/>
            <ac:spMk id="2" creationId="{178BAF3E-B95C-42DC-9B81-A67FAE7C0513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4238681988" sldId="531"/>
            <ac:spMk id="3" creationId="{E5BE6ADE-FD5E-44FE-94F3-25BF91161B58}"/>
          </ac:spMkLst>
        </pc:spChg>
      </pc:sldChg>
      <pc:sldChg chg="modSp mod">
        <pc:chgData name="Stikker, Peter" userId="0c3ccf3c-f211-4dbb-800b-a0fe90374941" providerId="ADAL" clId="{112515EC-E8A4-4451-AA89-468EACFC1C2C}" dt="2021-02-26T11:27:09.871" v="26" actId="1076"/>
        <pc:sldMkLst>
          <pc:docMk/>
          <pc:sldMk cId="505786024" sldId="532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505786024" sldId="532"/>
            <ac:spMk id="2" creationId="{0E11D12F-C543-4E9A-97D9-8BD3368C7704}"/>
          </ac:spMkLst>
        </pc:spChg>
        <pc:spChg chg="mod">
          <ac:chgData name="Stikker, Peter" userId="0c3ccf3c-f211-4dbb-800b-a0fe90374941" providerId="ADAL" clId="{112515EC-E8A4-4451-AA89-468EACFC1C2C}" dt="2021-02-26T11:27:09.871" v="26" actId="1076"/>
          <ac:spMkLst>
            <pc:docMk/>
            <pc:sldMk cId="505786024" sldId="532"/>
            <ac:spMk id="3" creationId="{D166A113-BC52-44E0-9C6E-FE9B3DDC4A1B}"/>
          </ac:spMkLst>
        </pc:spChg>
      </pc:sldChg>
      <pc:sldChg chg="modSp mod">
        <pc:chgData name="Stikker, Peter" userId="0c3ccf3c-f211-4dbb-800b-a0fe90374941" providerId="ADAL" clId="{112515EC-E8A4-4451-AA89-468EACFC1C2C}" dt="2021-02-26T11:27:32.541" v="27" actId="1076"/>
        <pc:sldMkLst>
          <pc:docMk/>
          <pc:sldMk cId="3700823696" sldId="533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700823696" sldId="533"/>
            <ac:spMk id="2" creationId="{9A3BC42F-7E4D-4428-A283-DD294865EC1B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5" creationId="{BF5D6BBF-FEBA-451F-948D-8874514C4276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6" creationId="{E945D00D-E74C-492D-9672-00D9F05960BF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7" creationId="{5E782E37-0820-4859-95DF-C4DDBA3A29A2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8" creationId="{21C5DB6F-9665-464C-9F17-68058D26519E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9" creationId="{90B53295-7E79-4936-9056-52BBFDF8C930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10" creationId="{3C002418-4895-4FD8-9F8B-A689231C54A9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11" creationId="{059FF7D5-AC3A-4E82-8585-AFAE88A50E61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12" creationId="{3D86875E-671E-408A-B744-4404BCA13131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13" creationId="{3EA41758-A439-4B41-9DB5-77BD7F68D314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14" creationId="{E952A2EC-4FD6-4AD4-B0A0-D3CA64DA16CA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15" creationId="{5ABF9B62-FF4F-41EB-80AA-D0E34C8BD0F7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16" creationId="{4074D2A5-2A68-44F8-B146-5BE0EED2BF3A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700823696" sldId="533"/>
            <ac:spMk id="17" creationId="{B04065EF-4E2A-4C31-95B1-F2BDE61A6A37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18" creationId="{6E657BE8-AB54-4F5E-82CA-4421E8C1ECDF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0" creationId="{D400098A-8BAA-44C3-8004-67F93D5F46D0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1" creationId="{E00AC10E-7B96-4805-BC03-E942104A7E18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2" creationId="{8F5A823F-783B-46B4-8B42-E93260A61B2B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3" creationId="{9BA91593-CEBC-4ECE-BA45-F37A38BFFAE2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4" creationId="{A3C8545C-967E-43EF-BB4C-40636859BAEB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5" creationId="{21A7D96F-A4F2-4265-BBBA-5883D7FE43AD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6" creationId="{35C7636C-9612-4180-9088-C5724352CEE0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7" creationId="{3C185E73-67CB-477A-80DD-75E847FBE72E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8" creationId="{B37B1277-CE66-4120-9D1F-C58AD4265D90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29" creationId="{FCE2E333-E460-436D-BE90-107FB471CC96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0" creationId="{E45F731F-B3E7-4557-ACC3-CBE0019DE2D0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1" creationId="{A746EDBD-F71B-44A6-9500-4EB2BCD1D968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2" creationId="{288D41D4-560D-4AA0-B169-73581B998B30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3" creationId="{7C63698A-6F65-4C5C-ABF3-F3DDA24AD1B5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4" creationId="{F8E892EC-14F7-49ED-9C09-B490C1F03867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5" creationId="{F47D8878-B10F-4D57-9240-3B87AE5E0822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6" creationId="{2ED112F2-03F1-41F9-AFCC-C502E2E7EC07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7" creationId="{C1B2D5AF-6D84-4B40-BC5F-73EEE40E8D88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8" creationId="{483B76AE-79D4-4512-AA99-FB281D7BD621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39" creationId="{6B57D725-E30B-461F-8F88-46CAB798D15D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40" creationId="{DDF30F5B-DC70-4467-B29A-AF940CB47B6B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41" creationId="{6723C23F-37B5-4725-A5F1-925B51731F0E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42" creationId="{ABC8A227-2E2A-4648-A39E-572DF7E1ED91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43" creationId="{D4620ED7-1F72-4B9D-9D9C-95340E2BBC57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44" creationId="{F1BDD78D-2D84-4424-902A-9AE9EE40CEBD}"/>
          </ac:spMkLst>
        </pc:spChg>
        <pc:spChg chg="mod">
          <ac:chgData name="Stikker, Peter" userId="0c3ccf3c-f211-4dbb-800b-a0fe90374941" providerId="ADAL" clId="{112515EC-E8A4-4451-AA89-468EACFC1C2C}" dt="2021-02-26T11:27:32.541" v="27" actId="1076"/>
          <ac:spMkLst>
            <pc:docMk/>
            <pc:sldMk cId="3700823696" sldId="533"/>
            <ac:spMk id="45" creationId="{90B52542-E352-43E6-B14E-0ABE2F8F626E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408032484" sldId="534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408032484" sldId="534"/>
            <ac:spMk id="2" creationId="{4591BD2D-125D-4D36-89BC-AA213901065D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408032484" sldId="534"/>
            <ac:spMk id="3" creationId="{3A8665B9-AC8F-45F6-9539-CA06FADFADFE}"/>
          </ac:spMkLst>
        </pc:spChg>
      </pc:sldChg>
      <pc:sldChg chg="modSp mod">
        <pc:chgData name="Stikker, Peter" userId="0c3ccf3c-f211-4dbb-800b-a0fe90374941" providerId="ADAL" clId="{112515EC-E8A4-4451-AA89-468EACFC1C2C}" dt="2021-02-26T11:27:47.608" v="29" actId="1076"/>
        <pc:sldMkLst>
          <pc:docMk/>
          <pc:sldMk cId="1570876907" sldId="535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570876907" sldId="535"/>
            <ac:spMk id="2" creationId="{0E11D12F-C543-4E9A-97D9-8BD3368C7704}"/>
          </ac:spMkLst>
        </pc:spChg>
        <pc:spChg chg="mod">
          <ac:chgData name="Stikker, Peter" userId="0c3ccf3c-f211-4dbb-800b-a0fe90374941" providerId="ADAL" clId="{112515EC-E8A4-4451-AA89-468EACFC1C2C}" dt="2021-02-26T11:27:37.258" v="28" actId="1076"/>
          <ac:spMkLst>
            <pc:docMk/>
            <pc:sldMk cId="1570876907" sldId="535"/>
            <ac:spMk id="3" creationId="{D166A113-BC52-44E0-9C6E-FE9B3DDC4A1B}"/>
          </ac:spMkLst>
        </pc:spChg>
        <pc:spChg chg="mod">
          <ac:chgData name="Stikker, Peter" userId="0c3ccf3c-f211-4dbb-800b-a0fe90374941" providerId="ADAL" clId="{112515EC-E8A4-4451-AA89-468EACFC1C2C}" dt="2021-02-26T11:27:47.608" v="29" actId="1076"/>
          <ac:spMkLst>
            <pc:docMk/>
            <pc:sldMk cId="1570876907" sldId="535"/>
            <ac:spMk id="4" creationId="{97C5AE36-0D62-4108-93A7-A7E3D0DAB79F}"/>
          </ac:spMkLst>
        </pc:spChg>
        <pc:spChg chg="mod">
          <ac:chgData name="Stikker, Peter" userId="0c3ccf3c-f211-4dbb-800b-a0fe90374941" providerId="ADAL" clId="{112515EC-E8A4-4451-AA89-468EACFC1C2C}" dt="2021-02-26T11:27:47.608" v="29" actId="1076"/>
          <ac:spMkLst>
            <pc:docMk/>
            <pc:sldMk cId="1570876907" sldId="535"/>
            <ac:spMk id="7" creationId="{515C23F3-FA5C-48D2-9C51-C745B553234A}"/>
          </ac:spMkLst>
        </pc:spChg>
        <pc:spChg chg="mod">
          <ac:chgData name="Stikker, Peter" userId="0c3ccf3c-f211-4dbb-800b-a0fe90374941" providerId="ADAL" clId="{112515EC-E8A4-4451-AA89-468EACFC1C2C}" dt="2021-02-26T11:27:47.608" v="29" actId="1076"/>
          <ac:spMkLst>
            <pc:docMk/>
            <pc:sldMk cId="1570876907" sldId="535"/>
            <ac:spMk id="10" creationId="{CD80D74B-E5D3-4070-B602-CCB9E85F04E3}"/>
          </ac:spMkLst>
        </pc:spChg>
        <pc:spChg chg="mod">
          <ac:chgData name="Stikker, Peter" userId="0c3ccf3c-f211-4dbb-800b-a0fe90374941" providerId="ADAL" clId="{112515EC-E8A4-4451-AA89-468EACFC1C2C}" dt="2021-02-26T11:27:47.608" v="29" actId="1076"/>
          <ac:spMkLst>
            <pc:docMk/>
            <pc:sldMk cId="1570876907" sldId="535"/>
            <ac:spMk id="13" creationId="{5939069F-7F12-4BE4-BC13-F5D4399CA555}"/>
          </ac:spMkLst>
        </pc:spChg>
        <pc:picChg chg="mod">
          <ac:chgData name="Stikker, Peter" userId="0c3ccf3c-f211-4dbb-800b-a0fe90374941" providerId="ADAL" clId="{112515EC-E8A4-4451-AA89-468EACFC1C2C}" dt="2021-02-26T11:27:47.608" v="29" actId="1076"/>
          <ac:picMkLst>
            <pc:docMk/>
            <pc:sldMk cId="1570876907" sldId="535"/>
            <ac:picMk id="6" creationId="{B61EFFB7-18B6-4179-9E29-CAE2EEC98593}"/>
          </ac:picMkLst>
        </pc:picChg>
        <pc:picChg chg="mod">
          <ac:chgData name="Stikker, Peter" userId="0c3ccf3c-f211-4dbb-800b-a0fe90374941" providerId="ADAL" clId="{112515EC-E8A4-4451-AA89-468EACFC1C2C}" dt="2021-02-26T11:27:47.608" v="29" actId="1076"/>
          <ac:picMkLst>
            <pc:docMk/>
            <pc:sldMk cId="1570876907" sldId="535"/>
            <ac:picMk id="9" creationId="{E36BC060-6AF8-4A27-AF3A-03A4C462B9D6}"/>
          </ac:picMkLst>
        </pc:picChg>
        <pc:picChg chg="mod">
          <ac:chgData name="Stikker, Peter" userId="0c3ccf3c-f211-4dbb-800b-a0fe90374941" providerId="ADAL" clId="{112515EC-E8A4-4451-AA89-468EACFC1C2C}" dt="2021-02-26T11:27:47.608" v="29" actId="1076"/>
          <ac:picMkLst>
            <pc:docMk/>
            <pc:sldMk cId="1570876907" sldId="535"/>
            <ac:picMk id="12" creationId="{7CE76B2A-3844-4235-9C7F-4782B7B5DD6B}"/>
          </ac:picMkLst>
        </pc:pic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691484380" sldId="536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691484380" sldId="536"/>
            <ac:spMk id="2" creationId="{6990AFF1-8D0D-40F0-9A82-B0196125E919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691484380" sldId="536"/>
            <ac:spMk id="5" creationId="{433FEB6A-F18A-4D99-BA25-210BE964A118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88136088" sldId="537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88136088" sldId="537"/>
            <ac:spMk id="2" creationId="{85D204D7-FBB2-4C3C-9073-7C6659FA406A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88136088" sldId="537"/>
            <ac:spMk id="3" creationId="{3B91BB73-F02D-4015-9E9B-0BF47FBA619F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88136088" sldId="537"/>
            <ac:spMk id="4" creationId="{2098AB7B-8002-44B0-A1CA-39CA1DDA45BB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3304390225" sldId="538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304390225" sldId="538"/>
            <ac:spMk id="2" creationId="{52B5FE90-BA16-470F-8A2A-E89CC9948ECC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304390225" sldId="538"/>
            <ac:spMk id="5" creationId="{02176BF1-68D4-43E5-BA90-D67BCF561864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619753656" sldId="539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619753656" sldId="539"/>
            <ac:spMk id="2" creationId="{A4ED6E17-DB55-44F3-9AE5-66AAF436FFEE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619753656" sldId="539"/>
            <ac:spMk id="3" creationId="{8A958510-3D69-4FD6-AD23-B65876F21E62}"/>
          </ac:spMkLst>
        </pc:spChg>
      </pc:sldChg>
      <pc:sldChg chg="modSp mod">
        <pc:chgData name="Stikker, Peter" userId="0c3ccf3c-f211-4dbb-800b-a0fe90374941" providerId="ADAL" clId="{112515EC-E8A4-4451-AA89-468EACFC1C2C}" dt="2021-02-26T11:28:12.709" v="31" actId="1076"/>
        <pc:sldMkLst>
          <pc:docMk/>
          <pc:sldMk cId="399895946" sldId="540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99895946" sldId="540"/>
            <ac:spMk id="2" creationId="{870AFAF0-2227-4FF1-8A47-2106DE11C984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99895946" sldId="540"/>
            <ac:spMk id="3" creationId="{14A07FBE-EE73-46A9-AE80-04474942F287}"/>
          </ac:spMkLst>
        </pc:spChg>
        <pc:spChg chg="mod">
          <ac:chgData name="Stikker, Peter" userId="0c3ccf3c-f211-4dbb-800b-a0fe90374941" providerId="ADAL" clId="{112515EC-E8A4-4451-AA89-468EACFC1C2C}" dt="2021-02-26T11:28:12.709" v="31" actId="1076"/>
          <ac:spMkLst>
            <pc:docMk/>
            <pc:sldMk cId="399895946" sldId="540"/>
            <ac:spMk id="4" creationId="{AFE28B7D-F7FB-467D-AF65-A087C6EA206F}"/>
          </ac:spMkLst>
        </pc:spChg>
        <pc:spChg chg="mod">
          <ac:chgData name="Stikker, Peter" userId="0c3ccf3c-f211-4dbb-800b-a0fe90374941" providerId="ADAL" clId="{112515EC-E8A4-4451-AA89-468EACFC1C2C}" dt="2021-02-26T11:28:12.709" v="31" actId="1076"/>
          <ac:spMkLst>
            <pc:docMk/>
            <pc:sldMk cId="399895946" sldId="540"/>
            <ac:spMk id="8" creationId="{5343F820-B099-48C3-9CCF-AFC99803724F}"/>
          </ac:spMkLst>
        </pc:spChg>
        <pc:spChg chg="mod">
          <ac:chgData name="Stikker, Peter" userId="0c3ccf3c-f211-4dbb-800b-a0fe90374941" providerId="ADAL" clId="{112515EC-E8A4-4451-AA89-468EACFC1C2C}" dt="2021-02-26T11:28:12.709" v="31" actId="1076"/>
          <ac:spMkLst>
            <pc:docMk/>
            <pc:sldMk cId="399895946" sldId="540"/>
            <ac:spMk id="9" creationId="{2EA46402-6304-40C2-B1D7-7F889CE08D4E}"/>
          </ac:spMkLst>
        </pc:spChg>
        <pc:spChg chg="mod">
          <ac:chgData name="Stikker, Peter" userId="0c3ccf3c-f211-4dbb-800b-a0fe90374941" providerId="ADAL" clId="{112515EC-E8A4-4451-AA89-468EACFC1C2C}" dt="2021-02-26T11:28:12.709" v="31" actId="1076"/>
          <ac:spMkLst>
            <pc:docMk/>
            <pc:sldMk cId="399895946" sldId="540"/>
            <ac:spMk id="10" creationId="{D2B7AE1C-FBE8-43F4-A5AA-E948AFD0C6CA}"/>
          </ac:spMkLst>
        </pc:spChg>
        <pc:spChg chg="mod">
          <ac:chgData name="Stikker, Peter" userId="0c3ccf3c-f211-4dbb-800b-a0fe90374941" providerId="ADAL" clId="{112515EC-E8A4-4451-AA89-468EACFC1C2C}" dt="2021-02-26T11:28:12.709" v="31" actId="1076"/>
          <ac:spMkLst>
            <pc:docMk/>
            <pc:sldMk cId="399895946" sldId="540"/>
            <ac:spMk id="11" creationId="{68FF0CDA-F9A6-41A2-98F5-AEEC4D1E99A3}"/>
          </ac:spMkLst>
        </pc:spChg>
        <pc:spChg chg="mod">
          <ac:chgData name="Stikker, Peter" userId="0c3ccf3c-f211-4dbb-800b-a0fe90374941" providerId="ADAL" clId="{112515EC-E8A4-4451-AA89-468EACFC1C2C}" dt="2021-02-26T11:28:12.709" v="31" actId="1076"/>
          <ac:spMkLst>
            <pc:docMk/>
            <pc:sldMk cId="399895946" sldId="540"/>
            <ac:spMk id="12" creationId="{03DC2A32-7123-4925-877A-E81F29571C55}"/>
          </ac:spMkLst>
        </pc:spChg>
        <pc:picChg chg="mod">
          <ac:chgData name="Stikker, Peter" userId="0c3ccf3c-f211-4dbb-800b-a0fe90374941" providerId="ADAL" clId="{112515EC-E8A4-4451-AA89-468EACFC1C2C}" dt="2021-02-26T11:28:12.709" v="31" actId="1076"/>
          <ac:picMkLst>
            <pc:docMk/>
            <pc:sldMk cId="399895946" sldId="540"/>
            <ac:picMk id="72" creationId="{563E26CF-C0C9-4120-A866-0815BE2547BF}"/>
          </ac:picMkLst>
        </pc:pic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31" creationId="{9A505E88-CCC8-49E8-ABB5-F19B0402CBFB}"/>
          </ac:cxnSpMkLst>
        </pc:cxn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32" creationId="{2B64CC6D-41D8-4019-AEA8-A19245B4B89D}"/>
          </ac:cxnSpMkLst>
        </pc:cxn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36" creationId="{605235E8-7481-4C9F-8BD0-10C1998EF28B}"/>
          </ac:cxnSpMkLst>
        </pc:cxn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39" creationId="{CC34D298-1AE3-487E-8653-C03118DC017F}"/>
          </ac:cxnSpMkLst>
        </pc:cxn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42" creationId="{168FC3B7-78A0-47A2-953B-483348A80A19}"/>
          </ac:cxnSpMkLst>
        </pc:cxn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45" creationId="{828871E7-D382-4798-9562-A9064FD7B804}"/>
          </ac:cxnSpMkLst>
        </pc:cxn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49" creationId="{24F05F54-0258-4409-BF9D-A2FCF08FBECD}"/>
          </ac:cxnSpMkLst>
        </pc:cxn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52" creationId="{2291D135-348A-4C15-BF47-E1359A733FA4}"/>
          </ac:cxnSpMkLst>
        </pc:cxn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58" creationId="{BE1EA26B-3CBE-4987-A531-3C3858C675CF}"/>
          </ac:cxnSpMkLst>
        </pc:cxnChg>
        <pc:cxnChg chg="mod">
          <ac:chgData name="Stikker, Peter" userId="0c3ccf3c-f211-4dbb-800b-a0fe90374941" providerId="ADAL" clId="{112515EC-E8A4-4451-AA89-468EACFC1C2C}" dt="2021-02-26T11:28:12.709" v="31" actId="1076"/>
          <ac:cxnSpMkLst>
            <pc:docMk/>
            <pc:sldMk cId="399895946" sldId="540"/>
            <ac:cxnSpMk id="61" creationId="{D2580C29-FA42-424D-BF63-81F50B37A1A7}"/>
          </ac:cxnSpMkLst>
        </pc:cxnChg>
      </pc:sldChg>
      <pc:sldChg chg="modSp mod">
        <pc:chgData name="Stikker, Peter" userId="0c3ccf3c-f211-4dbb-800b-a0fe90374941" providerId="ADAL" clId="{112515EC-E8A4-4451-AA89-468EACFC1C2C}" dt="2021-02-26T11:28:21.814" v="32" actId="1076"/>
        <pc:sldMkLst>
          <pc:docMk/>
          <pc:sldMk cId="3164286412" sldId="541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164286412" sldId="541"/>
            <ac:spMk id="2" creationId="{F44F09FB-2BE6-43C9-A032-D58787E865D4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164286412" sldId="541"/>
            <ac:spMk id="3" creationId="{D598935A-F4C6-4D1F-BD62-F8CEE45270E8}"/>
          </ac:spMkLst>
        </pc:spChg>
        <pc:spChg chg="mod">
          <ac:chgData name="Stikker, Peter" userId="0c3ccf3c-f211-4dbb-800b-a0fe90374941" providerId="ADAL" clId="{112515EC-E8A4-4451-AA89-468EACFC1C2C}" dt="2021-02-26T11:28:21.814" v="32" actId="1076"/>
          <ac:spMkLst>
            <pc:docMk/>
            <pc:sldMk cId="3164286412" sldId="541"/>
            <ac:spMk id="4" creationId="{ACD61672-1DFC-4F67-B0D4-32FA69678FDB}"/>
          </ac:spMkLst>
        </pc:spChg>
        <pc:picChg chg="mod">
          <ac:chgData name="Stikker, Peter" userId="0c3ccf3c-f211-4dbb-800b-a0fe90374941" providerId="ADAL" clId="{112515EC-E8A4-4451-AA89-468EACFC1C2C}" dt="2021-02-26T11:28:21.814" v="32" actId="1076"/>
          <ac:picMkLst>
            <pc:docMk/>
            <pc:sldMk cId="3164286412" sldId="541"/>
            <ac:picMk id="5" creationId="{ED8800AA-7A29-4D84-9301-6920B9A53172}"/>
          </ac:picMkLst>
        </pc:picChg>
        <pc:picChg chg="mod">
          <ac:chgData name="Stikker, Peter" userId="0c3ccf3c-f211-4dbb-800b-a0fe90374941" providerId="ADAL" clId="{112515EC-E8A4-4451-AA89-468EACFC1C2C}" dt="2021-02-26T11:28:21.814" v="32" actId="1076"/>
          <ac:picMkLst>
            <pc:docMk/>
            <pc:sldMk cId="3164286412" sldId="541"/>
            <ac:picMk id="6" creationId="{7BAE5AC5-8E8F-44E6-BA23-836B95841913}"/>
          </ac:picMkLst>
        </pc:picChg>
      </pc:sldChg>
      <pc:sldChg chg="modSp mod">
        <pc:chgData name="Stikker, Peter" userId="0c3ccf3c-f211-4dbb-800b-a0fe90374941" providerId="ADAL" clId="{112515EC-E8A4-4451-AA89-468EACFC1C2C}" dt="2021-02-26T11:28:28.052" v="33" actId="1076"/>
        <pc:sldMkLst>
          <pc:docMk/>
          <pc:sldMk cId="2373038299" sldId="542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373038299" sldId="542"/>
            <ac:spMk id="2" creationId="{D8F6021C-B64A-46DB-805A-6C93376C5423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373038299" sldId="542"/>
            <ac:spMk id="3" creationId="{AF7EB211-F2B7-49CF-8744-B2964AADBB6D}"/>
          </ac:spMkLst>
        </pc:spChg>
        <pc:spChg chg="mod">
          <ac:chgData name="Stikker, Peter" userId="0c3ccf3c-f211-4dbb-800b-a0fe90374941" providerId="ADAL" clId="{112515EC-E8A4-4451-AA89-468EACFC1C2C}" dt="2021-02-26T11:28:28.052" v="33" actId="1076"/>
          <ac:spMkLst>
            <pc:docMk/>
            <pc:sldMk cId="2373038299" sldId="542"/>
            <ac:spMk id="4" creationId="{11FC33C6-07A1-43DC-BA48-0B807FDBDED2}"/>
          </ac:spMkLst>
        </pc:spChg>
        <pc:picChg chg="mod">
          <ac:chgData name="Stikker, Peter" userId="0c3ccf3c-f211-4dbb-800b-a0fe90374941" providerId="ADAL" clId="{112515EC-E8A4-4451-AA89-468EACFC1C2C}" dt="2021-02-26T11:28:28.052" v="33" actId="1076"/>
          <ac:picMkLst>
            <pc:docMk/>
            <pc:sldMk cId="2373038299" sldId="542"/>
            <ac:picMk id="5" creationId="{F12FD068-A0D4-4971-A2D2-14E12C97FBCD}"/>
          </ac:picMkLst>
        </pc:picChg>
      </pc:sldChg>
      <pc:sldChg chg="modSp mod">
        <pc:chgData name="Stikker, Peter" userId="0c3ccf3c-f211-4dbb-800b-a0fe90374941" providerId="ADAL" clId="{112515EC-E8A4-4451-AA89-468EACFC1C2C}" dt="2021-02-26T11:28:33.764" v="34" actId="1076"/>
        <pc:sldMkLst>
          <pc:docMk/>
          <pc:sldMk cId="1781378677" sldId="543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781378677" sldId="543"/>
            <ac:spMk id="2" creationId="{D8F6021C-B64A-46DB-805A-6C93376C5423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1781378677" sldId="543"/>
            <ac:spMk id="3" creationId="{AF7EB211-F2B7-49CF-8744-B2964AADBB6D}"/>
          </ac:spMkLst>
        </pc:spChg>
        <pc:spChg chg="mod">
          <ac:chgData name="Stikker, Peter" userId="0c3ccf3c-f211-4dbb-800b-a0fe90374941" providerId="ADAL" clId="{112515EC-E8A4-4451-AA89-468EACFC1C2C}" dt="2021-02-26T11:28:33.764" v="34" actId="1076"/>
          <ac:spMkLst>
            <pc:docMk/>
            <pc:sldMk cId="1781378677" sldId="543"/>
            <ac:spMk id="4" creationId="{11FC33C6-07A1-43DC-BA48-0B807FDBDED2}"/>
          </ac:spMkLst>
        </pc:spChg>
        <pc:picChg chg="mod">
          <ac:chgData name="Stikker, Peter" userId="0c3ccf3c-f211-4dbb-800b-a0fe90374941" providerId="ADAL" clId="{112515EC-E8A4-4451-AA89-468EACFC1C2C}" dt="2021-02-26T11:28:33.764" v="34" actId="1076"/>
          <ac:picMkLst>
            <pc:docMk/>
            <pc:sldMk cId="1781378677" sldId="543"/>
            <ac:picMk id="5" creationId="{F12FD068-A0D4-4971-A2D2-14E12C97FBCD}"/>
          </ac:picMkLst>
        </pc:picChg>
      </pc:sldChg>
      <pc:sldChg chg="modSp mod">
        <pc:chgData name="Stikker, Peter" userId="0c3ccf3c-f211-4dbb-800b-a0fe90374941" providerId="ADAL" clId="{112515EC-E8A4-4451-AA89-468EACFC1C2C}" dt="2021-02-26T11:28:01.569" v="30" actId="1076"/>
        <pc:sldMkLst>
          <pc:docMk/>
          <pc:sldMk cId="3474067474" sldId="544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474067474" sldId="544"/>
            <ac:spMk id="2" creationId="{5CB20C40-D717-47D7-B032-F3BD2FE6A612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474067474" sldId="544"/>
            <ac:spMk id="5" creationId="{5CFC6EEE-2DE9-4EEF-B1FD-8DD90CF255DD}"/>
          </ac:spMkLst>
        </pc:spChg>
        <pc:spChg chg="mod">
          <ac:chgData name="Stikker, Peter" userId="0c3ccf3c-f211-4dbb-800b-a0fe90374941" providerId="ADAL" clId="{112515EC-E8A4-4451-AA89-468EACFC1C2C}" dt="2021-02-26T11:28:01.569" v="30" actId="1076"/>
          <ac:spMkLst>
            <pc:docMk/>
            <pc:sldMk cId="3474067474" sldId="544"/>
            <ac:spMk id="6" creationId="{88F83C93-E4ED-41C9-B3E7-F3C6CB029AAD}"/>
          </ac:spMkLst>
        </pc:spChg>
        <pc:spChg chg="mod">
          <ac:chgData name="Stikker, Peter" userId="0c3ccf3c-f211-4dbb-800b-a0fe90374941" providerId="ADAL" clId="{112515EC-E8A4-4451-AA89-468EACFC1C2C}" dt="2021-02-26T11:28:01.569" v="30" actId="1076"/>
          <ac:spMkLst>
            <pc:docMk/>
            <pc:sldMk cId="3474067474" sldId="544"/>
            <ac:spMk id="8" creationId="{D9CC9DC5-E423-4386-ABA5-226F881C43ED}"/>
          </ac:spMkLst>
        </pc:spChg>
        <pc:spChg chg="mod">
          <ac:chgData name="Stikker, Peter" userId="0c3ccf3c-f211-4dbb-800b-a0fe90374941" providerId="ADAL" clId="{112515EC-E8A4-4451-AA89-468EACFC1C2C}" dt="2021-02-26T11:28:01.569" v="30" actId="1076"/>
          <ac:spMkLst>
            <pc:docMk/>
            <pc:sldMk cId="3474067474" sldId="544"/>
            <ac:spMk id="10" creationId="{8952145B-D816-4414-8736-0618323A12B9}"/>
          </ac:spMkLst>
        </pc:spChg>
        <pc:picChg chg="mod">
          <ac:chgData name="Stikker, Peter" userId="0c3ccf3c-f211-4dbb-800b-a0fe90374941" providerId="ADAL" clId="{112515EC-E8A4-4451-AA89-468EACFC1C2C}" dt="2021-02-26T11:28:01.569" v="30" actId="1076"/>
          <ac:picMkLst>
            <pc:docMk/>
            <pc:sldMk cId="3474067474" sldId="544"/>
            <ac:picMk id="7" creationId="{EA427776-E636-44F1-B453-7F3603F92E97}"/>
          </ac:picMkLst>
        </pc:picChg>
        <pc:picChg chg="mod">
          <ac:chgData name="Stikker, Peter" userId="0c3ccf3c-f211-4dbb-800b-a0fe90374941" providerId="ADAL" clId="{112515EC-E8A4-4451-AA89-468EACFC1C2C}" dt="2021-02-26T11:28:01.569" v="30" actId="1076"/>
          <ac:picMkLst>
            <pc:docMk/>
            <pc:sldMk cId="3474067474" sldId="544"/>
            <ac:picMk id="9" creationId="{977DA190-D221-45B9-91C8-4D7488A172AC}"/>
          </ac:picMkLst>
        </pc:pic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2113665502" sldId="545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113665502" sldId="545"/>
            <ac:spMk id="2" creationId="{B3A671B3-7BA4-4142-BFFD-1ADDC86073AF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113665502" sldId="545"/>
            <ac:spMk id="3" creationId="{7B934139-DA1C-4751-8E55-B4F8A8DF3641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113665502" sldId="545"/>
            <ac:spMk id="4" creationId="{1C234ABE-B11E-4229-80B9-06A16DA9E327}"/>
          </ac:spMkLst>
        </pc:spChg>
      </pc:sldChg>
      <pc:sldChg chg="modSp mod">
        <pc:chgData name="Stikker, Peter" userId="0c3ccf3c-f211-4dbb-800b-a0fe90374941" providerId="ADAL" clId="{112515EC-E8A4-4451-AA89-468EACFC1C2C}" dt="2021-02-26T11:28:54.375" v="35" actId="1076"/>
        <pc:sldMkLst>
          <pc:docMk/>
          <pc:sldMk cId="2865469467" sldId="546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865469467" sldId="546"/>
            <ac:spMk id="2" creationId="{C7B3FDBE-9EB6-4711-9AD0-CFCC199EA26C}"/>
          </ac:spMkLst>
        </pc:spChg>
        <pc:spChg chg="mod">
          <ac:chgData name="Stikker, Peter" userId="0c3ccf3c-f211-4dbb-800b-a0fe90374941" providerId="ADAL" clId="{112515EC-E8A4-4451-AA89-468EACFC1C2C}" dt="2021-02-26T11:28:54.375" v="35" actId="1076"/>
          <ac:spMkLst>
            <pc:docMk/>
            <pc:sldMk cId="2865469467" sldId="546"/>
            <ac:spMk id="3" creationId="{31BC3F0D-2E1F-4A33-ADBC-D113CCA228B6}"/>
          </ac:spMkLst>
        </pc:spChg>
      </pc:sldChg>
      <pc:sldChg chg="modSp mod">
        <pc:chgData name="Stikker, Peter" userId="0c3ccf3c-f211-4dbb-800b-a0fe90374941" providerId="ADAL" clId="{112515EC-E8A4-4451-AA89-468EACFC1C2C}" dt="2021-02-26T11:29:02.072" v="36" actId="20577"/>
        <pc:sldMkLst>
          <pc:docMk/>
          <pc:sldMk cId="2235517645" sldId="547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235517645" sldId="547"/>
            <ac:spMk id="2" creationId="{1F9BC972-834D-40AA-A6C8-3203EAB37686}"/>
          </ac:spMkLst>
        </pc:spChg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2235517645" sldId="547"/>
            <ac:spMk id="3" creationId="{690CB393-51B1-4773-98FA-A70264947249}"/>
          </ac:spMkLst>
        </pc:spChg>
        <pc:spChg chg="mod">
          <ac:chgData name="Stikker, Peter" userId="0c3ccf3c-f211-4dbb-800b-a0fe90374941" providerId="ADAL" clId="{112515EC-E8A4-4451-AA89-468EACFC1C2C}" dt="2021-02-26T11:29:02.072" v="36" actId="20577"/>
          <ac:spMkLst>
            <pc:docMk/>
            <pc:sldMk cId="2235517645" sldId="547"/>
            <ac:spMk id="4" creationId="{51D14B31-BE0C-4B1C-B144-FDA5C9B40B7F}"/>
          </ac:spMkLst>
        </pc:spChg>
      </pc:sldChg>
      <pc:sldChg chg="modSp">
        <pc:chgData name="Stikker, Peter" userId="0c3ccf3c-f211-4dbb-800b-a0fe90374941" providerId="ADAL" clId="{112515EC-E8A4-4451-AA89-468EACFC1C2C}" dt="2021-02-26T11:24:30.559" v="4"/>
        <pc:sldMkLst>
          <pc:docMk/>
          <pc:sldMk cId="352677338" sldId="548"/>
        </pc:sldMkLst>
        <pc:spChg chg="mod">
          <ac:chgData name="Stikker, Peter" userId="0c3ccf3c-f211-4dbb-800b-a0fe90374941" providerId="ADAL" clId="{112515EC-E8A4-4451-AA89-468EACFC1C2C}" dt="2021-02-26T11:24:30.559" v="4"/>
          <ac:spMkLst>
            <pc:docMk/>
            <pc:sldMk cId="352677338" sldId="548"/>
            <ac:spMk id="2" creationId="{7A598F59-2688-4823-A6C6-88270763C375}"/>
          </ac:spMkLst>
        </pc:spChg>
      </pc:sldChg>
    </pc:docChg>
  </pc:docChgLst>
  <pc:docChgLst>
    <pc:chgData name="Peter" userId="0c3ccf3c-f211-4dbb-800b-a0fe90374941" providerId="ADAL" clId="{F2D42C9B-894B-43C6-B1DE-053FEC1578DF}"/>
    <pc:docChg chg="undo custSel addSld delSld modSld sldOrd modMainMaster addSection delSection modSection modShowInfo">
      <pc:chgData name="Peter" userId="0c3ccf3c-f211-4dbb-800b-a0fe90374941" providerId="ADAL" clId="{F2D42C9B-894B-43C6-B1DE-053FEC1578DF}" dt="2020-04-29T16:42:04.390" v="16624" actId="47"/>
      <pc:docMkLst>
        <pc:docMk/>
      </pc:docMkLst>
      <pc:sldChg chg="modSp mod">
        <pc:chgData name="Peter" userId="0c3ccf3c-f211-4dbb-800b-a0fe90374941" providerId="ADAL" clId="{F2D42C9B-894B-43C6-B1DE-053FEC1578DF}" dt="2020-04-14T14:06:48.005" v="1359" actId="20577"/>
        <pc:sldMkLst>
          <pc:docMk/>
          <pc:sldMk cId="3022874236" sldId="257"/>
        </pc:sldMkLst>
        <pc:spChg chg="mod">
          <ac:chgData name="Peter" userId="0c3ccf3c-f211-4dbb-800b-a0fe90374941" providerId="ADAL" clId="{F2D42C9B-894B-43C6-B1DE-053FEC1578DF}" dt="2020-04-14T14:06:48.005" v="1359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modSp mod ord modAnim modNotesTx">
        <pc:chgData name="Peter" userId="0c3ccf3c-f211-4dbb-800b-a0fe90374941" providerId="ADAL" clId="{F2D42C9B-894B-43C6-B1DE-053FEC1578DF}" dt="2020-04-17T16:27:18.099" v="8947"/>
        <pc:sldMkLst>
          <pc:docMk/>
          <pc:sldMk cId="1444022424" sldId="258"/>
        </pc:sldMkLst>
        <pc:spChg chg="mod">
          <ac:chgData name="Peter" userId="0c3ccf3c-f211-4dbb-800b-a0fe90374941" providerId="ADAL" clId="{F2D42C9B-894B-43C6-B1DE-053FEC1578DF}" dt="2020-04-17T16:01:55.121" v="7241" actId="1076"/>
          <ac:spMkLst>
            <pc:docMk/>
            <pc:sldMk cId="1444022424" sldId="258"/>
            <ac:spMk id="6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01:52.348" v="7240" actId="1076"/>
          <ac:spMkLst>
            <pc:docMk/>
            <pc:sldMk cId="1444022424" sldId="258"/>
            <ac:spMk id="8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02:03.801" v="7243" actId="14100"/>
          <ac:spMkLst>
            <pc:docMk/>
            <pc:sldMk cId="1444022424" sldId="258"/>
            <ac:spMk id="11" creationId="{00000000-0000-0000-0000-000000000000}"/>
          </ac:spMkLst>
        </pc:spChg>
        <pc:picChg chg="mod">
          <ac:chgData name="Peter" userId="0c3ccf3c-f211-4dbb-800b-a0fe90374941" providerId="ADAL" clId="{F2D42C9B-894B-43C6-B1DE-053FEC1578DF}" dt="2020-04-17T16:01:42.628" v="7236" actId="1076"/>
          <ac:picMkLst>
            <pc:docMk/>
            <pc:sldMk cId="1444022424" sldId="258"/>
            <ac:picMk id="3" creationId="{00000000-0000-0000-0000-000000000000}"/>
          </ac:picMkLst>
        </pc:picChg>
        <pc:picChg chg="mod">
          <ac:chgData name="Peter" userId="0c3ccf3c-f211-4dbb-800b-a0fe90374941" providerId="ADAL" clId="{F2D42C9B-894B-43C6-B1DE-053FEC1578DF}" dt="2020-04-17T16:01:50.230" v="7239" actId="1076"/>
          <ac:picMkLst>
            <pc:docMk/>
            <pc:sldMk cId="1444022424" sldId="258"/>
            <ac:picMk id="4" creationId="{00000000-0000-0000-0000-000000000000}"/>
          </ac:picMkLst>
        </pc:picChg>
        <pc:picChg chg="mod">
          <ac:chgData name="Peter" userId="0c3ccf3c-f211-4dbb-800b-a0fe90374941" providerId="ADAL" clId="{F2D42C9B-894B-43C6-B1DE-053FEC1578DF}" dt="2020-04-17T16:01:48.644" v="7238" actId="1076"/>
          <ac:picMkLst>
            <pc:docMk/>
            <pc:sldMk cId="1444022424" sldId="258"/>
            <ac:picMk id="5" creationId="{00000000-0000-0000-0000-000000000000}"/>
          </ac:picMkLst>
        </pc:picChg>
      </pc:sldChg>
      <pc:sldChg chg="addSp delSp modSp mod ord delAnim">
        <pc:chgData name="Peter" userId="0c3ccf3c-f211-4dbb-800b-a0fe90374941" providerId="ADAL" clId="{F2D42C9B-894B-43C6-B1DE-053FEC1578DF}" dt="2020-04-17T16:27:24.436" v="8949"/>
        <pc:sldMkLst>
          <pc:docMk/>
          <pc:sldMk cId="3457891761" sldId="259"/>
        </pc:sldMkLst>
        <pc:spChg chg="mod">
          <ac:chgData name="Peter" userId="0c3ccf3c-f211-4dbb-800b-a0fe90374941" providerId="ADAL" clId="{F2D42C9B-894B-43C6-B1DE-053FEC1578DF}" dt="2020-04-09T10:19:14.034" v="126" actId="1076"/>
          <ac:spMkLst>
            <pc:docMk/>
            <pc:sldMk cId="3457891761" sldId="259"/>
            <ac:spMk id="2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09T10:21:21.080" v="198" actId="1076"/>
          <ac:spMkLst>
            <pc:docMk/>
            <pc:sldMk cId="3457891761" sldId="259"/>
            <ac:spMk id="3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09T10:21:24.993" v="199" actId="1076"/>
          <ac:spMkLst>
            <pc:docMk/>
            <pc:sldMk cId="3457891761" sldId="259"/>
            <ac:spMk id="7" creationId="{00000000-0000-0000-0000-000000000000}"/>
          </ac:spMkLst>
        </pc:spChg>
        <pc:picChg chg="del">
          <ac:chgData name="Peter" userId="0c3ccf3c-f211-4dbb-800b-a0fe90374941" providerId="ADAL" clId="{F2D42C9B-894B-43C6-B1DE-053FEC1578DF}" dt="2020-04-09T10:21:32.220" v="201" actId="478"/>
          <ac:picMkLst>
            <pc:docMk/>
            <pc:sldMk cId="3457891761" sldId="259"/>
            <ac:picMk id="4" creationId="{77B9E423-C50C-42A6-B4A5-CB6F8AF3CF0F}"/>
          </ac:picMkLst>
        </pc:picChg>
        <pc:picChg chg="add mod">
          <ac:chgData name="Peter" userId="0c3ccf3c-f211-4dbb-800b-a0fe90374941" providerId="ADAL" clId="{F2D42C9B-894B-43C6-B1DE-053FEC1578DF}" dt="2020-04-09T10:21:44.446" v="204" actId="1076"/>
          <ac:picMkLst>
            <pc:docMk/>
            <pc:sldMk cId="3457891761" sldId="259"/>
            <ac:picMk id="1026" creationId="{3565E727-D8AC-4512-8E9B-226866EDC847}"/>
          </ac:picMkLst>
        </pc:picChg>
      </pc:sldChg>
      <pc:sldChg chg="addSp delSp modSp mod ord delAnim modAnim">
        <pc:chgData name="Peter" userId="0c3ccf3c-f211-4dbb-800b-a0fe90374941" providerId="ADAL" clId="{F2D42C9B-894B-43C6-B1DE-053FEC1578DF}" dt="2020-04-17T16:27:30.944" v="8953"/>
        <pc:sldMkLst>
          <pc:docMk/>
          <pc:sldMk cId="3939477077" sldId="260"/>
        </pc:sldMkLst>
        <pc:picChg chg="del">
          <ac:chgData name="Peter" userId="0c3ccf3c-f211-4dbb-800b-a0fe90374941" providerId="ADAL" clId="{F2D42C9B-894B-43C6-B1DE-053FEC1578DF}" dt="2020-04-09T10:22:33.290" v="210" actId="478"/>
          <ac:picMkLst>
            <pc:docMk/>
            <pc:sldMk cId="3939477077" sldId="260"/>
            <ac:picMk id="3" creationId="{D8EFFC37-959C-4D1C-88F3-53859774243F}"/>
          </ac:picMkLst>
        </pc:picChg>
        <pc:picChg chg="add mod">
          <ac:chgData name="Peter" userId="0c3ccf3c-f211-4dbb-800b-a0fe90374941" providerId="ADAL" clId="{F2D42C9B-894B-43C6-B1DE-053FEC1578DF}" dt="2020-04-09T10:22:38.667" v="211" actId="1076"/>
          <ac:picMkLst>
            <pc:docMk/>
            <pc:sldMk cId="3939477077" sldId="260"/>
            <ac:picMk id="13" creationId="{01055D1E-ABD5-476D-BEC9-C78F88115C8A}"/>
          </ac:picMkLst>
        </pc:picChg>
      </pc:sldChg>
      <pc:sldChg chg="addSp delSp modSp mod ord delAnim modAnim">
        <pc:chgData name="Peter" userId="0c3ccf3c-f211-4dbb-800b-a0fe90374941" providerId="ADAL" clId="{F2D42C9B-894B-43C6-B1DE-053FEC1578DF}" dt="2020-04-17T16:27:33.884" v="8955"/>
        <pc:sldMkLst>
          <pc:docMk/>
          <pc:sldMk cId="282787419" sldId="262"/>
        </pc:sldMkLst>
        <pc:spChg chg="mod">
          <ac:chgData name="Peter" userId="0c3ccf3c-f211-4dbb-800b-a0fe90374941" providerId="ADAL" clId="{F2D42C9B-894B-43C6-B1DE-053FEC1578DF}" dt="2020-04-14T14:02:23.892" v="1277" actId="20577"/>
          <ac:spMkLst>
            <pc:docMk/>
            <pc:sldMk cId="282787419" sldId="262"/>
            <ac:spMk id="2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09:03.637" v="7970" actId="403"/>
          <ac:spMkLst>
            <pc:docMk/>
            <pc:sldMk cId="282787419" sldId="262"/>
            <ac:spMk id="4" creationId="{00000000-0000-0000-0000-000000000000}"/>
          </ac:spMkLst>
        </pc:spChg>
        <pc:picChg chg="del">
          <ac:chgData name="Peter" userId="0c3ccf3c-f211-4dbb-800b-a0fe90374941" providerId="ADAL" clId="{F2D42C9B-894B-43C6-B1DE-053FEC1578DF}" dt="2020-04-09T10:27:45.725" v="472" actId="478"/>
          <ac:picMkLst>
            <pc:docMk/>
            <pc:sldMk cId="282787419" sldId="262"/>
            <ac:picMk id="3" creationId="{D1AF6B22-F23C-4C40-9BEA-2CAAD34BFF66}"/>
          </ac:picMkLst>
        </pc:picChg>
        <pc:picChg chg="add mod">
          <ac:chgData name="Peter" userId="0c3ccf3c-f211-4dbb-800b-a0fe90374941" providerId="ADAL" clId="{F2D42C9B-894B-43C6-B1DE-053FEC1578DF}" dt="2020-04-17T16:09:07.360" v="7971" actId="1076"/>
          <ac:picMkLst>
            <pc:docMk/>
            <pc:sldMk cId="282787419" sldId="262"/>
            <ac:picMk id="7" creationId="{7BC5E6B0-9D5F-4B27-B5CE-39A64C54FEB4}"/>
          </ac:picMkLst>
        </pc:picChg>
      </pc:sldChg>
      <pc:sldChg chg="modSp add mod">
        <pc:chgData name="Peter" userId="0c3ccf3c-f211-4dbb-800b-a0fe90374941" providerId="ADAL" clId="{F2D42C9B-894B-43C6-B1DE-053FEC1578DF}" dt="2020-04-15T16:39:45.626" v="4661" actId="20577"/>
        <pc:sldMkLst>
          <pc:docMk/>
          <pc:sldMk cId="1657199275" sldId="264"/>
        </pc:sldMkLst>
        <pc:spChg chg="mod">
          <ac:chgData name="Peter" userId="0c3ccf3c-f211-4dbb-800b-a0fe90374941" providerId="ADAL" clId="{F2D42C9B-894B-43C6-B1DE-053FEC1578DF}" dt="2020-04-15T16:39:45.626" v="4661" actId="20577"/>
          <ac:spMkLst>
            <pc:docMk/>
            <pc:sldMk cId="1657199275" sldId="264"/>
            <ac:spMk id="2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5T16:39:04.773" v="4606" actId="20577"/>
          <ac:spMkLst>
            <pc:docMk/>
            <pc:sldMk cId="1657199275" sldId="264"/>
            <ac:spMk id="5" creationId="{205FB124-0714-4796-A420-95B44D4ADB23}"/>
          </ac:spMkLst>
        </pc:spChg>
        <pc:spChg chg="mod">
          <ac:chgData name="Peter" userId="0c3ccf3c-f211-4dbb-800b-a0fe90374941" providerId="ADAL" clId="{F2D42C9B-894B-43C6-B1DE-053FEC1578DF}" dt="2020-04-15T16:39:22.084" v="4640" actId="20577"/>
          <ac:spMkLst>
            <pc:docMk/>
            <pc:sldMk cId="1657199275" sldId="264"/>
            <ac:spMk id="7" creationId="{6C5ED265-06C6-41A9-81F9-31896A4628DF}"/>
          </ac:spMkLst>
        </pc:spChg>
        <pc:spChg chg="mod">
          <ac:chgData name="Peter" userId="0c3ccf3c-f211-4dbb-800b-a0fe90374941" providerId="ADAL" clId="{F2D42C9B-894B-43C6-B1DE-053FEC1578DF}" dt="2020-04-15T16:39:12.138" v="4625" actId="20577"/>
          <ac:spMkLst>
            <pc:docMk/>
            <pc:sldMk cId="1657199275" sldId="264"/>
            <ac:spMk id="8" creationId="{9A6F2EC7-85D6-4760-98D9-4914495E45E5}"/>
          </ac:spMkLst>
        </pc:spChg>
        <pc:spChg chg="mod">
          <ac:chgData name="Peter" userId="0c3ccf3c-f211-4dbb-800b-a0fe90374941" providerId="ADAL" clId="{F2D42C9B-894B-43C6-B1DE-053FEC1578DF}" dt="2020-04-15T16:39:17.852" v="4634" actId="20577"/>
          <ac:spMkLst>
            <pc:docMk/>
            <pc:sldMk cId="1657199275" sldId="264"/>
            <ac:spMk id="11" creationId="{A4BD3751-2029-4A05-8923-CD06451CE203}"/>
          </ac:spMkLst>
        </pc:spChg>
      </pc:sldChg>
      <pc:sldChg chg="modSp add mod">
        <pc:chgData name="Peter" userId="0c3ccf3c-f211-4dbb-800b-a0fe90374941" providerId="ADAL" clId="{F2D42C9B-894B-43C6-B1DE-053FEC1578DF}" dt="2020-04-17T16:22:25.659" v="8797" actId="20577"/>
        <pc:sldMkLst>
          <pc:docMk/>
          <pc:sldMk cId="386575661" sldId="274"/>
        </pc:sldMkLst>
        <pc:spChg chg="mod">
          <ac:chgData name="Peter" userId="0c3ccf3c-f211-4dbb-800b-a0fe90374941" providerId="ADAL" clId="{F2D42C9B-894B-43C6-B1DE-053FEC1578DF}" dt="2020-04-17T16:21:50.934" v="8703" actId="20577"/>
          <ac:spMkLst>
            <pc:docMk/>
            <pc:sldMk cId="386575661" sldId="274"/>
            <ac:spMk id="2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21:29.514" v="8678" actId="207"/>
          <ac:spMkLst>
            <pc:docMk/>
            <pc:sldMk cId="386575661" sldId="274"/>
            <ac:spMk id="9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21:29.514" v="8678" actId="207"/>
          <ac:spMkLst>
            <pc:docMk/>
            <pc:sldMk cId="386575661" sldId="274"/>
            <ac:spMk id="11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21:29.514" v="8678" actId="207"/>
          <ac:spMkLst>
            <pc:docMk/>
            <pc:sldMk cId="386575661" sldId="274"/>
            <ac:spMk id="12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21:29.514" v="8678" actId="207"/>
          <ac:spMkLst>
            <pc:docMk/>
            <pc:sldMk cId="386575661" sldId="274"/>
            <ac:spMk id="13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21:29.514" v="8678" actId="207"/>
          <ac:spMkLst>
            <pc:docMk/>
            <pc:sldMk cId="386575661" sldId="274"/>
            <ac:spMk id="14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22:12.387" v="8757" actId="20577"/>
          <ac:spMkLst>
            <pc:docMk/>
            <pc:sldMk cId="386575661" sldId="274"/>
            <ac:spMk id="17" creationId="{3B3B199C-2E77-4C3E-AC01-F1C011699179}"/>
          </ac:spMkLst>
        </pc:spChg>
        <pc:spChg chg="mod">
          <ac:chgData name="Peter" userId="0c3ccf3c-f211-4dbb-800b-a0fe90374941" providerId="ADAL" clId="{F2D42C9B-894B-43C6-B1DE-053FEC1578DF}" dt="2020-04-17T16:22:25.659" v="8797" actId="20577"/>
          <ac:spMkLst>
            <pc:docMk/>
            <pc:sldMk cId="386575661" sldId="274"/>
            <ac:spMk id="18" creationId="{5B418B93-DD49-49F8-AF78-0BFB5BEE4026}"/>
          </ac:spMkLst>
        </pc:spChg>
      </pc:sldChg>
      <pc:sldChg chg="modSp add mod">
        <pc:chgData name="Peter" userId="0c3ccf3c-f211-4dbb-800b-a0fe90374941" providerId="ADAL" clId="{F2D42C9B-894B-43C6-B1DE-053FEC1578DF}" dt="2020-04-17T16:23:59.976" v="8934" actId="20577"/>
        <pc:sldMkLst>
          <pc:docMk/>
          <pc:sldMk cId="3266466166" sldId="275"/>
        </pc:sldMkLst>
        <pc:spChg chg="mod">
          <ac:chgData name="Peter" userId="0c3ccf3c-f211-4dbb-800b-a0fe90374941" providerId="ADAL" clId="{F2D42C9B-894B-43C6-B1DE-053FEC1578DF}" dt="2020-04-17T16:23:59.976" v="8934" actId="20577"/>
          <ac:spMkLst>
            <pc:docMk/>
            <pc:sldMk cId="3266466166" sldId="275"/>
            <ac:spMk id="2" creationId="{00000000-0000-0000-0000-000000000000}"/>
          </ac:spMkLst>
        </pc:spChg>
      </pc:sldChg>
      <pc:sldChg chg="delSp modSp add mod delAnim modAnim">
        <pc:chgData name="Peter" userId="0c3ccf3c-f211-4dbb-800b-a0fe90374941" providerId="ADAL" clId="{F2D42C9B-894B-43C6-B1DE-053FEC1578DF}" dt="2020-04-17T16:24:42.669" v="8937" actId="478"/>
        <pc:sldMkLst>
          <pc:docMk/>
          <pc:sldMk cId="575702864" sldId="276"/>
        </pc:sldMkLst>
        <pc:spChg chg="mod">
          <ac:chgData name="Peter" userId="0c3ccf3c-f211-4dbb-800b-a0fe90374941" providerId="ADAL" clId="{F2D42C9B-894B-43C6-B1DE-053FEC1578DF}" dt="2020-04-14T15:29:57.992" v="3491" actId="20577"/>
          <ac:spMkLst>
            <pc:docMk/>
            <pc:sldMk cId="575702864" sldId="276"/>
            <ac:spMk id="2" creationId="{00000000-0000-0000-0000-000000000000}"/>
          </ac:spMkLst>
        </pc:spChg>
        <pc:spChg chg="del mod">
          <ac:chgData name="Peter" userId="0c3ccf3c-f211-4dbb-800b-a0fe90374941" providerId="ADAL" clId="{F2D42C9B-894B-43C6-B1DE-053FEC1578DF}" dt="2020-04-17T16:24:42.669" v="8937" actId="478"/>
          <ac:spMkLst>
            <pc:docMk/>
            <pc:sldMk cId="575702864" sldId="276"/>
            <ac:spMk id="3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4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5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6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7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8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9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11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12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13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14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15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16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25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4T15:29:42.242" v="3464" actId="1036"/>
          <ac:spMkLst>
            <pc:docMk/>
            <pc:sldMk cId="575702864" sldId="276"/>
            <ac:spMk id="26" creationId="{00000000-0000-0000-0000-000000000000}"/>
          </ac:spMkLst>
        </pc:spChg>
        <pc:cxnChg chg="mod">
          <ac:chgData name="Peter" userId="0c3ccf3c-f211-4dbb-800b-a0fe90374941" providerId="ADAL" clId="{F2D42C9B-894B-43C6-B1DE-053FEC1578DF}" dt="2020-04-14T15:29:42.242" v="3464" actId="1036"/>
          <ac:cxnSpMkLst>
            <pc:docMk/>
            <pc:sldMk cId="575702864" sldId="276"/>
            <ac:cxnSpMk id="28" creationId="{00000000-0000-0000-0000-000000000000}"/>
          </ac:cxnSpMkLst>
        </pc:cxnChg>
      </pc:sldChg>
      <pc:sldChg chg="addSp modSp add mod modAnim modNotesTx">
        <pc:chgData name="Peter" userId="0c3ccf3c-f211-4dbb-800b-a0fe90374941" providerId="ADAL" clId="{F2D42C9B-894B-43C6-B1DE-053FEC1578DF}" dt="2020-04-29T16:40:23.126" v="16618"/>
        <pc:sldMkLst>
          <pc:docMk/>
          <pc:sldMk cId="2834253245" sldId="277"/>
        </pc:sldMkLst>
        <pc:spChg chg="mod">
          <ac:chgData name="Peter" userId="0c3ccf3c-f211-4dbb-800b-a0fe90374941" providerId="ADAL" clId="{F2D42C9B-894B-43C6-B1DE-053FEC1578DF}" dt="2020-04-29T16:40:02.886" v="16612" actId="1076"/>
          <ac:spMkLst>
            <pc:docMk/>
            <pc:sldMk cId="2834253245" sldId="277"/>
            <ac:spMk id="4" creationId="{00000000-0000-0000-0000-000000000000}"/>
          </ac:spMkLst>
        </pc:spChg>
        <pc:picChg chg="mod">
          <ac:chgData name="Peter" userId="0c3ccf3c-f211-4dbb-800b-a0fe90374941" providerId="ADAL" clId="{F2D42C9B-894B-43C6-B1DE-053FEC1578DF}" dt="2020-04-29T16:40:16.323" v="16616" actId="1076"/>
          <ac:picMkLst>
            <pc:docMk/>
            <pc:sldMk cId="2834253245" sldId="277"/>
            <ac:picMk id="1028" creationId="{00000000-0000-0000-0000-000000000000}"/>
          </ac:picMkLst>
        </pc:picChg>
        <pc:picChg chg="add mod">
          <ac:chgData name="Peter" userId="0c3ccf3c-f211-4dbb-800b-a0fe90374941" providerId="ADAL" clId="{F2D42C9B-894B-43C6-B1DE-053FEC1578DF}" dt="2020-04-29T16:40:11.130" v="16615" actId="1076"/>
          <ac:picMkLst>
            <pc:docMk/>
            <pc:sldMk cId="2834253245" sldId="277"/>
            <ac:picMk id="2050" creationId="{434755EC-4A11-481D-B489-BE4355E5B22C}"/>
          </ac:picMkLst>
        </pc:picChg>
      </pc:sldChg>
      <pc:sldChg chg="addSp modSp add mod modAnim">
        <pc:chgData name="Peter" userId="0c3ccf3c-f211-4dbb-800b-a0fe90374941" providerId="ADAL" clId="{F2D42C9B-894B-43C6-B1DE-053FEC1578DF}" dt="2020-04-29T16:40:50.116" v="16622"/>
        <pc:sldMkLst>
          <pc:docMk/>
          <pc:sldMk cId="3449920367" sldId="279"/>
        </pc:sldMkLst>
        <pc:spChg chg="mod">
          <ac:chgData name="Peter" userId="0c3ccf3c-f211-4dbb-800b-a0fe90374941" providerId="ADAL" clId="{F2D42C9B-894B-43C6-B1DE-053FEC1578DF}" dt="2020-04-17T16:23:50.421" v="8907" actId="6549"/>
          <ac:spMkLst>
            <pc:docMk/>
            <pc:sldMk cId="3449920367" sldId="279"/>
            <ac:spMk id="2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29T15:28:14.144" v="14015" actId="6549"/>
          <ac:spMkLst>
            <pc:docMk/>
            <pc:sldMk cId="3449920367" sldId="279"/>
            <ac:spMk id="5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17T16:23:24.653" v="8906" actId="20577"/>
          <ac:spMkLst>
            <pc:docMk/>
            <pc:sldMk cId="3449920367" sldId="279"/>
            <ac:spMk id="11" creationId="{4DC9CE6A-18DB-41A8-8944-EEE089BC2F16}"/>
          </ac:spMkLst>
        </pc:spChg>
        <pc:picChg chg="add mod">
          <ac:chgData name="Peter" userId="0c3ccf3c-f211-4dbb-800b-a0fe90374941" providerId="ADAL" clId="{F2D42C9B-894B-43C6-B1DE-053FEC1578DF}" dt="2020-04-29T16:40:43.411" v="16620" actId="1076"/>
          <ac:picMkLst>
            <pc:docMk/>
            <pc:sldMk cId="3449920367" sldId="279"/>
            <ac:picMk id="9" creationId="{CDDE0B7D-487C-4837-B070-1977E80DE3F7}"/>
          </ac:picMkLst>
        </pc:picChg>
      </pc:sldChg>
      <pc:sldChg chg="modSp add">
        <pc:chgData name="Peter" userId="0c3ccf3c-f211-4dbb-800b-a0fe90374941" providerId="ADAL" clId="{F2D42C9B-894B-43C6-B1DE-053FEC1578DF}" dt="2020-04-16T17:44:56.479" v="6683" actId="6549"/>
        <pc:sldMkLst>
          <pc:docMk/>
          <pc:sldMk cId="279577598" sldId="291"/>
        </pc:sldMkLst>
        <pc:spChg chg="mod">
          <ac:chgData name="Peter" userId="0c3ccf3c-f211-4dbb-800b-a0fe90374941" providerId="ADAL" clId="{F2D42C9B-894B-43C6-B1DE-053FEC1578DF}" dt="2020-04-16T17:44:56.479" v="6683" actId="6549"/>
          <ac:spMkLst>
            <pc:docMk/>
            <pc:sldMk cId="279577598" sldId="291"/>
            <ac:spMk id="54275" creationId="{00000000-0000-0000-0000-000000000000}"/>
          </ac:spMkLst>
        </pc:spChg>
      </pc:sldChg>
      <pc:sldChg chg="addSp modSp add mod">
        <pc:chgData name="Peter" userId="0c3ccf3c-f211-4dbb-800b-a0fe90374941" providerId="ADAL" clId="{F2D42C9B-894B-43C6-B1DE-053FEC1578DF}" dt="2020-04-17T14:04:27.635" v="7039" actId="1076"/>
        <pc:sldMkLst>
          <pc:docMk/>
          <pc:sldMk cId="233474599" sldId="293"/>
        </pc:sldMkLst>
        <pc:spChg chg="mod">
          <ac:chgData name="Peter" userId="0c3ccf3c-f211-4dbb-800b-a0fe90374941" providerId="ADAL" clId="{F2D42C9B-894B-43C6-B1DE-053FEC1578DF}" dt="2020-04-15T16:38:26.995" v="4579" actId="20577"/>
          <ac:spMkLst>
            <pc:docMk/>
            <pc:sldMk cId="233474599" sldId="293"/>
            <ac:spMk id="2" creationId="{00000000-0000-0000-0000-000000000000}"/>
          </ac:spMkLst>
        </pc:spChg>
        <pc:spChg chg="add mod">
          <ac:chgData name="Peter" userId="0c3ccf3c-f211-4dbb-800b-a0fe90374941" providerId="ADAL" clId="{F2D42C9B-894B-43C6-B1DE-053FEC1578DF}" dt="2020-04-17T14:04:27.635" v="7039" actId="1076"/>
          <ac:spMkLst>
            <pc:docMk/>
            <pc:sldMk cId="233474599" sldId="293"/>
            <ac:spMk id="7" creationId="{918EED95-B898-4EC6-BC52-522DACA4E006}"/>
          </ac:spMkLst>
        </pc:spChg>
        <pc:picChg chg="mod">
          <ac:chgData name="Peter" userId="0c3ccf3c-f211-4dbb-800b-a0fe90374941" providerId="ADAL" clId="{F2D42C9B-894B-43C6-B1DE-053FEC1578DF}" dt="2020-04-17T14:04:23.760" v="7038" actId="1076"/>
          <ac:picMkLst>
            <pc:docMk/>
            <pc:sldMk cId="233474599" sldId="293"/>
            <ac:picMk id="4" creationId="{00000000-0000-0000-0000-000000000000}"/>
          </ac:picMkLst>
        </pc:picChg>
        <pc:picChg chg="mod">
          <ac:chgData name="Peter" userId="0c3ccf3c-f211-4dbb-800b-a0fe90374941" providerId="ADAL" clId="{F2D42C9B-894B-43C6-B1DE-053FEC1578DF}" dt="2020-04-17T14:04:00.744" v="7027" actId="1076"/>
          <ac:picMkLst>
            <pc:docMk/>
            <pc:sldMk cId="233474599" sldId="293"/>
            <ac:picMk id="5" creationId="{00000000-0000-0000-0000-000000000000}"/>
          </ac:picMkLst>
        </pc:picChg>
      </pc:sldChg>
      <pc:sldChg chg="addSp delSp modSp mod">
        <pc:chgData name="Peter" userId="0c3ccf3c-f211-4dbb-800b-a0fe90374941" providerId="ADAL" clId="{F2D42C9B-894B-43C6-B1DE-053FEC1578DF}" dt="2020-04-29T15:38:35.973" v="14155" actId="1076"/>
        <pc:sldMkLst>
          <pc:docMk/>
          <pc:sldMk cId="3623779699" sldId="294"/>
        </pc:sldMkLst>
        <pc:spChg chg="mod ord">
          <ac:chgData name="Peter" userId="0c3ccf3c-f211-4dbb-800b-a0fe90374941" providerId="ADAL" clId="{F2D42C9B-894B-43C6-B1DE-053FEC1578DF}" dt="2020-04-29T15:34:23.887" v="14125" actId="166"/>
          <ac:spMkLst>
            <pc:docMk/>
            <pc:sldMk cId="3623779699" sldId="294"/>
            <ac:spMk id="10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29T15:37:26.518" v="14141" actId="1076"/>
          <ac:spMkLst>
            <pc:docMk/>
            <pc:sldMk cId="3623779699" sldId="294"/>
            <ac:spMk id="11" creationId="{00000000-0000-0000-0000-000000000000}"/>
          </ac:spMkLst>
        </pc:spChg>
        <pc:spChg chg="mod ord">
          <ac:chgData name="Peter" userId="0c3ccf3c-f211-4dbb-800b-a0fe90374941" providerId="ADAL" clId="{F2D42C9B-894B-43C6-B1DE-053FEC1578DF}" dt="2020-04-29T15:36:11.486" v="14134" actId="1076"/>
          <ac:spMkLst>
            <pc:docMk/>
            <pc:sldMk cId="3623779699" sldId="294"/>
            <ac:spMk id="12" creationId="{00000000-0000-0000-0000-000000000000}"/>
          </ac:spMkLst>
        </pc:spChg>
        <pc:spChg chg="mod">
          <ac:chgData name="Peter" userId="0c3ccf3c-f211-4dbb-800b-a0fe90374941" providerId="ADAL" clId="{F2D42C9B-894B-43C6-B1DE-053FEC1578DF}" dt="2020-04-29T15:38:35.973" v="14155" actId="1076"/>
          <ac:spMkLst>
            <pc:docMk/>
            <pc:sldMk cId="3623779699" sldId="294"/>
            <ac:spMk id="13" creationId="{00000000-0000-0000-0000-000000000000}"/>
          </ac:spMkLst>
        </pc:spChg>
        <pc:graphicFrameChg chg="add">
          <ac:chgData name="Peter" userId="0c3ccf3c-f211-4dbb-800b-a0fe90374941" providerId="ADAL" clId="{F2D42C9B-894B-43C6-B1DE-053FEC1578DF}" dt="2020-04-29T15:37:51.357" v="14144"/>
          <ac:graphicFrameMkLst>
            <pc:docMk/>
            <pc:sldMk cId="3623779699" sldId="294"/>
            <ac:graphicFrameMk id="17" creationId="{47A1E893-FF71-49D2-967D-C43BA7F280EC}"/>
          </ac:graphicFrameMkLst>
        </pc:graphicFrameChg>
        <pc:picChg chg="add mod">
          <ac:chgData name="Peter" userId="0c3ccf3c-f211-4dbb-800b-a0fe90374941" providerId="ADAL" clId="{F2D42C9B-894B-43C6-B1DE-053FEC1578DF}" dt="2020-04-29T15:34:16.933" v="14123" actId="1076"/>
          <ac:picMkLst>
            <pc:docMk/>
            <pc:sldMk cId="3623779699" sldId="294"/>
            <ac:picMk id="3" creationId="{3557EBC9-D52D-4E8C-982B-31CF9DB68EC1}"/>
          </ac:picMkLst>
        </pc:picChg>
        <pc:picChg chg="del">
          <ac:chgData name="Peter" userId="0c3ccf3c-f211-4dbb-800b-a0fe90374941" providerId="ADAL" clId="{F2D42C9B-894B-43C6-B1DE-053FEC1578DF}" dt="2020-04-29T15:34:03.475" v="14119" actId="478"/>
          <ac:picMkLst>
            <pc:docMk/>
            <pc:sldMk cId="3623779699" sldId="294"/>
            <ac:picMk id="6" creationId="{00000000-0000-0000-0000-000000000000}"/>
          </ac:picMkLst>
        </pc:picChg>
        <pc:picChg chg="del">
          <ac:chgData name="Peter" userId="0c3ccf3c-f211-4dbb-800b-a0fe90374941" providerId="ADAL" clId="{F2D42C9B-894B-43C6-B1DE-053FEC1578DF}" dt="2020-04-29T15:35:44.075" v="14127" actId="478"/>
          <ac:picMkLst>
            <pc:docMk/>
            <pc:sldMk cId="3623779699" sldId="294"/>
            <ac:picMk id="7" creationId="{00000000-0000-0000-0000-000000000000}"/>
          </ac:picMkLst>
        </pc:picChg>
        <pc:picChg chg="del">
          <ac:chgData name="Peter" userId="0c3ccf3c-f211-4dbb-800b-a0fe90374941" providerId="ADAL" clId="{F2D42C9B-894B-43C6-B1DE-053FEC1578DF}" dt="2020-04-29T15:37:04.508" v="14135" actId="478"/>
          <ac:picMkLst>
            <pc:docMk/>
            <pc:sldMk cId="3623779699" sldId="294"/>
            <ac:picMk id="8" creationId="{00000000-0000-0000-0000-000000000000}"/>
          </ac:picMkLst>
        </pc:picChg>
        <pc:picChg chg="del">
          <ac:chgData name="Peter" userId="0c3ccf3c-f211-4dbb-800b-a0fe90374941" providerId="ADAL" clId="{F2D42C9B-894B-43C6-B1DE-053FEC1578DF}" dt="2020-04-29T15:37:50.732" v="14142" actId="478"/>
          <ac:picMkLst>
            <pc:docMk/>
            <pc:sldMk cId="3623779699" sldId="294"/>
            <ac:picMk id="9" creationId="{00000000-0000-0000-0000-000000000000}"/>
          </ac:picMkLst>
        </pc:picChg>
        <pc:picChg chg="add mod">
          <ac:chgData name="Peter" userId="0c3ccf3c-f211-4dbb-800b-a0fe90374941" providerId="ADAL" clId="{F2D42C9B-894B-43C6-B1DE-053FEC1578DF}" dt="2020-04-29T15:36:07.085" v="14133" actId="1076"/>
          <ac:picMkLst>
            <pc:docMk/>
            <pc:sldMk cId="3623779699" sldId="294"/>
            <ac:picMk id="15" creationId="{50694EE0-F4AF-4B98-AE1C-358ACE304F42}"/>
          </ac:picMkLst>
        </pc:picChg>
        <pc:picChg chg="add mod ord">
          <ac:chgData name="Peter" userId="0c3ccf3c-f211-4dbb-800b-a0fe90374941" providerId="ADAL" clId="{F2D42C9B-894B-43C6-B1DE-053FEC1578DF}" dt="2020-04-29T15:38:02.246" v="14149" actId="14100"/>
          <ac:picMkLst>
            <pc:docMk/>
            <pc:sldMk cId="3623779699" sldId="294"/>
            <ac:picMk id="16" creationId="{1667E0FE-F870-4FBC-9FE2-97547A086C0A}"/>
          </ac:picMkLst>
        </pc:picChg>
        <pc:picChg chg="add del mod">
          <ac:chgData name="Peter" userId="0c3ccf3c-f211-4dbb-800b-a0fe90374941" providerId="ADAL" clId="{F2D42C9B-894B-43C6-B1DE-053FEC1578DF}" dt="2020-04-29T15:38:18.677" v="14150" actId="478"/>
          <ac:picMkLst>
            <pc:docMk/>
            <pc:sldMk cId="3623779699" sldId="294"/>
            <ac:picMk id="18" creationId="{55CB334C-8097-4A55-A171-86A5F36CF2AB}"/>
          </ac:picMkLst>
        </pc:picChg>
        <pc:picChg chg="add mod ord">
          <ac:chgData name="Peter" userId="0c3ccf3c-f211-4dbb-800b-a0fe90374941" providerId="ADAL" clId="{F2D42C9B-894B-43C6-B1DE-053FEC1578DF}" dt="2020-04-29T15:38:32.813" v="14154" actId="167"/>
          <ac:picMkLst>
            <pc:docMk/>
            <pc:sldMk cId="3623779699" sldId="294"/>
            <ac:picMk id="19" creationId="{0A3A0641-9104-4883-AB9C-B810C85D64F5}"/>
          </ac:picMkLst>
        </pc:picChg>
      </pc:sldChg>
      <pc:sldChg chg="modSp add mod">
        <pc:chgData name="Peter" userId="0c3ccf3c-f211-4dbb-800b-a0fe90374941" providerId="ADAL" clId="{F2D42C9B-894B-43C6-B1DE-053FEC1578DF}" dt="2020-04-29T16:31:45.420" v="16534" actId="1076"/>
        <pc:sldMkLst>
          <pc:docMk/>
          <pc:sldMk cId="202714387" sldId="314"/>
        </pc:sldMkLst>
        <pc:spChg chg="mod">
          <ac:chgData name="Peter" userId="0c3ccf3c-f211-4dbb-800b-a0fe90374941" providerId="ADAL" clId="{F2D42C9B-894B-43C6-B1DE-053FEC1578DF}" dt="2020-04-29T16:31:20.033" v="16484" actId="6549"/>
          <ac:spMkLst>
            <pc:docMk/>
            <pc:sldMk cId="202714387" sldId="314"/>
            <ac:spMk id="13" creationId="{2FDE7F4A-F61A-42EC-A066-BFC89FD06B46}"/>
          </ac:spMkLst>
        </pc:spChg>
        <pc:spChg chg="mod">
          <ac:chgData name="Peter" userId="0c3ccf3c-f211-4dbb-800b-a0fe90374941" providerId="ADAL" clId="{F2D42C9B-894B-43C6-B1DE-053FEC1578DF}" dt="2020-04-29T16:31:45.420" v="16534" actId="1076"/>
          <ac:spMkLst>
            <pc:docMk/>
            <pc:sldMk cId="202714387" sldId="314"/>
            <ac:spMk id="14" creationId="{6212CAB1-A182-4AA6-AC10-2B4195774E20}"/>
          </ac:spMkLst>
        </pc:spChg>
      </pc:sldChg>
      <pc:sldChg chg="modSp mod modAnim">
        <pc:chgData name="Peter" userId="0c3ccf3c-f211-4dbb-800b-a0fe90374941" providerId="ADAL" clId="{F2D42C9B-894B-43C6-B1DE-053FEC1578DF}" dt="2020-04-15T15:51:01.887" v="4558" actId="20577"/>
        <pc:sldMkLst>
          <pc:docMk/>
          <pc:sldMk cId="2390535214" sldId="316"/>
        </pc:sldMkLst>
        <pc:spChg chg="mod">
          <ac:chgData name="Peter" userId="0c3ccf3c-f211-4dbb-800b-a0fe90374941" providerId="ADAL" clId="{F2D42C9B-894B-43C6-B1DE-053FEC1578DF}" dt="2020-04-15T15:49:16.615" v="4392" actId="20577"/>
          <ac:spMkLst>
            <pc:docMk/>
            <pc:sldMk cId="2390535214" sldId="316"/>
            <ac:spMk id="3" creationId="{BDAB2510-5FF6-40C3-A177-178A7FFE8A27}"/>
          </ac:spMkLst>
        </pc:spChg>
        <pc:spChg chg="mod">
          <ac:chgData name="Peter" userId="0c3ccf3c-f211-4dbb-800b-a0fe90374941" providerId="ADAL" clId="{F2D42C9B-894B-43C6-B1DE-053FEC1578DF}" dt="2020-04-15T15:51:01.887" v="4558" actId="20577"/>
          <ac:spMkLst>
            <pc:docMk/>
            <pc:sldMk cId="2390535214" sldId="316"/>
            <ac:spMk id="5" creationId="{C0F3E419-E1EC-44BF-A4D8-1E6F0CCD88F5}"/>
          </ac:spMkLst>
        </pc:spChg>
      </pc:sldChg>
      <pc:sldChg chg="modSp mod modAnim modNotesTx">
        <pc:chgData name="Peter" userId="0c3ccf3c-f211-4dbb-800b-a0fe90374941" providerId="ADAL" clId="{F2D42C9B-894B-43C6-B1DE-053FEC1578DF}" dt="2020-04-29T16:09:30.448" v="15382"/>
        <pc:sldMkLst>
          <pc:docMk/>
          <pc:sldMk cId="3210440564" sldId="375"/>
        </pc:sldMkLst>
        <pc:spChg chg="mod">
          <ac:chgData name="Peter" userId="0c3ccf3c-f211-4dbb-800b-a0fe90374941" providerId="ADAL" clId="{F2D42C9B-894B-43C6-B1DE-053FEC1578DF}" dt="2020-04-29T16:09:20.616" v="15379" actId="20577"/>
          <ac:spMkLst>
            <pc:docMk/>
            <pc:sldMk cId="3210440564" sldId="375"/>
            <ac:spMk id="2" creationId="{C6D85FAF-6A69-4805-903A-6D212469F118}"/>
          </ac:spMkLst>
        </pc:spChg>
        <pc:spChg chg="mod">
          <ac:chgData name="Peter" userId="0c3ccf3c-f211-4dbb-800b-a0fe90374941" providerId="ADAL" clId="{F2D42C9B-894B-43C6-B1DE-053FEC1578DF}" dt="2020-04-29T16:09:25.203" v="15380" actId="1076"/>
          <ac:spMkLst>
            <pc:docMk/>
            <pc:sldMk cId="3210440564" sldId="375"/>
            <ac:spMk id="3" creationId="{A46DB7AA-0392-487E-B2A9-A1B8DBFA74BF}"/>
          </ac:spMkLst>
        </pc:spChg>
        <pc:spChg chg="mod">
          <ac:chgData name="Peter" userId="0c3ccf3c-f211-4dbb-800b-a0fe90374941" providerId="ADAL" clId="{F2D42C9B-894B-43C6-B1DE-053FEC1578DF}" dt="2020-04-29T16:09:28.961" v="15381" actId="1076"/>
          <ac:spMkLst>
            <pc:docMk/>
            <pc:sldMk cId="3210440564" sldId="375"/>
            <ac:spMk id="4" creationId="{4A4EDFEF-2725-4B53-8B9D-4DAF4CEA5E4C}"/>
          </ac:spMkLst>
        </pc:spChg>
      </pc:sldChg>
      <pc:sldChg chg="addSp modSp mod modAnim">
        <pc:chgData name="Peter" userId="0c3ccf3c-f211-4dbb-800b-a0fe90374941" providerId="ADAL" clId="{F2D42C9B-894B-43C6-B1DE-053FEC1578DF}" dt="2020-04-29T16:19:07.782" v="15660"/>
        <pc:sldMkLst>
          <pc:docMk/>
          <pc:sldMk cId="1774553867" sldId="376"/>
        </pc:sldMkLst>
        <pc:spChg chg="mod">
          <ac:chgData name="Peter" userId="0c3ccf3c-f211-4dbb-800b-a0fe90374941" providerId="ADAL" clId="{F2D42C9B-894B-43C6-B1DE-053FEC1578DF}" dt="2020-04-29T16:09:40.479" v="15397" actId="20577"/>
          <ac:spMkLst>
            <pc:docMk/>
            <pc:sldMk cId="1774553867" sldId="376"/>
            <ac:spMk id="4" creationId="{0754197B-4093-4A1C-A42B-1460F273222A}"/>
          </ac:spMkLst>
        </pc:spChg>
        <pc:spChg chg="mod">
          <ac:chgData name="Peter" userId="0c3ccf3c-f211-4dbb-800b-a0fe90374941" providerId="ADAL" clId="{F2D42C9B-894B-43C6-B1DE-053FEC1578DF}" dt="2020-04-29T16:18:24.324" v="15655" actId="1076"/>
          <ac:spMkLst>
            <pc:docMk/>
            <pc:sldMk cId="1774553867" sldId="376"/>
            <ac:spMk id="5" creationId="{4D19167E-A437-474E-ADE2-92F254F6E23F}"/>
          </ac:spMkLst>
        </pc:spChg>
        <pc:spChg chg="add mod">
          <ac:chgData name="Peter" userId="0c3ccf3c-f211-4dbb-800b-a0fe90374941" providerId="ADAL" clId="{F2D42C9B-894B-43C6-B1DE-053FEC1578DF}" dt="2020-04-29T16:18:31.583" v="15658" actId="14100"/>
          <ac:spMkLst>
            <pc:docMk/>
            <pc:sldMk cId="1774553867" sldId="376"/>
            <ac:spMk id="6" creationId="{C5D4A9D2-F64F-4B1A-A6E4-53FF314A2F86}"/>
          </ac:spMkLst>
        </pc:spChg>
        <pc:graphicFrameChg chg="add mod modGraphic">
          <ac:chgData name="Peter" userId="0c3ccf3c-f211-4dbb-800b-a0fe90374941" providerId="ADAL" clId="{F2D42C9B-894B-43C6-B1DE-053FEC1578DF}" dt="2020-04-29T16:18:21.605" v="15654" actId="1076"/>
          <ac:graphicFrameMkLst>
            <pc:docMk/>
            <pc:sldMk cId="1774553867" sldId="376"/>
            <ac:graphicFrameMk id="2" creationId="{68A793A5-7DC0-489B-8A7A-05E95D7402E6}"/>
          </ac:graphicFrameMkLst>
        </pc:graphicFrameChg>
        <pc:graphicFrameChg chg="add mod modGraphic">
          <ac:chgData name="Peter" userId="0c3ccf3c-f211-4dbb-800b-a0fe90374941" providerId="ADAL" clId="{F2D42C9B-894B-43C6-B1DE-053FEC1578DF}" dt="2020-04-29T16:18:26.692" v="15656" actId="1076"/>
          <ac:graphicFrameMkLst>
            <pc:docMk/>
            <pc:sldMk cId="1774553867" sldId="376"/>
            <ac:graphicFrameMk id="7" creationId="{5E1C4468-9791-416D-8516-BDC25D1AC1BE}"/>
          </ac:graphicFrameMkLst>
        </pc:graphicFrameChg>
      </pc:sldChg>
      <pc:sldChg chg="modSp mod modAnim">
        <pc:chgData name="Peter" userId="0c3ccf3c-f211-4dbb-800b-a0fe90374941" providerId="ADAL" clId="{F2D42C9B-894B-43C6-B1DE-053FEC1578DF}" dt="2020-04-29T16:06:43.277" v="15302"/>
        <pc:sldMkLst>
          <pc:docMk/>
          <pc:sldMk cId="1776962834" sldId="377"/>
        </pc:sldMkLst>
        <pc:spChg chg="mod">
          <ac:chgData name="Peter" userId="0c3ccf3c-f211-4dbb-800b-a0fe90374941" providerId="ADAL" clId="{F2D42C9B-894B-43C6-B1DE-053FEC1578DF}" dt="2020-04-29T16:06:39.326" v="15301" actId="20577"/>
          <ac:spMkLst>
            <pc:docMk/>
            <pc:sldMk cId="1776962834" sldId="377"/>
            <ac:spMk id="4" creationId="{8ADC7474-D9E8-46BA-9E60-E796418D54A9}"/>
          </ac:spMkLst>
        </pc:spChg>
      </pc:sldChg>
      <pc:sldChg chg="modSp mod modAnim">
        <pc:chgData name="Peter" userId="0c3ccf3c-f211-4dbb-800b-a0fe90374941" providerId="ADAL" clId="{F2D42C9B-894B-43C6-B1DE-053FEC1578DF}" dt="2020-04-29T16:06:55.981" v="15315"/>
        <pc:sldMkLst>
          <pc:docMk/>
          <pc:sldMk cId="3013512115" sldId="378"/>
        </pc:sldMkLst>
        <pc:spChg chg="mod">
          <ac:chgData name="Peter" userId="0c3ccf3c-f211-4dbb-800b-a0fe90374941" providerId="ADAL" clId="{F2D42C9B-894B-43C6-B1DE-053FEC1578DF}" dt="2020-04-29T16:06:51.046" v="15314" actId="20577"/>
          <ac:spMkLst>
            <pc:docMk/>
            <pc:sldMk cId="3013512115" sldId="378"/>
            <ac:spMk id="4" creationId="{8ADC7474-D9E8-46BA-9E60-E796418D54A9}"/>
          </ac:spMkLst>
        </pc:spChg>
      </pc:sldChg>
      <pc:sldChg chg="modSp mod">
        <pc:chgData name="Peter" userId="0c3ccf3c-f211-4dbb-800b-a0fe90374941" providerId="ADAL" clId="{F2D42C9B-894B-43C6-B1DE-053FEC1578DF}" dt="2020-04-29T16:07:08.072" v="15329" actId="20577"/>
        <pc:sldMkLst>
          <pc:docMk/>
          <pc:sldMk cId="3513782227" sldId="379"/>
        </pc:sldMkLst>
        <pc:spChg chg="mod">
          <ac:chgData name="Peter" userId="0c3ccf3c-f211-4dbb-800b-a0fe90374941" providerId="ADAL" clId="{F2D42C9B-894B-43C6-B1DE-053FEC1578DF}" dt="2020-04-29T16:07:08.072" v="15329" actId="20577"/>
          <ac:spMkLst>
            <pc:docMk/>
            <pc:sldMk cId="3513782227" sldId="379"/>
            <ac:spMk id="2" creationId="{BBB19ECB-767E-43D2-AF58-AD8914D3442F}"/>
          </ac:spMkLst>
        </pc:spChg>
      </pc:sldChg>
      <pc:sldChg chg="modSp mod">
        <pc:chgData name="Peter" userId="0c3ccf3c-f211-4dbb-800b-a0fe90374941" providerId="ADAL" clId="{F2D42C9B-894B-43C6-B1DE-053FEC1578DF}" dt="2020-04-17T15:58:20.845" v="7222"/>
        <pc:sldMkLst>
          <pc:docMk/>
          <pc:sldMk cId="793010109" sldId="381"/>
        </pc:sldMkLst>
        <pc:spChg chg="mod">
          <ac:chgData name="Peter" userId="0c3ccf3c-f211-4dbb-800b-a0fe90374941" providerId="ADAL" clId="{F2D42C9B-894B-43C6-B1DE-053FEC1578DF}" dt="2020-04-14T10:51:57.094" v="690" actId="20577"/>
          <ac:spMkLst>
            <pc:docMk/>
            <pc:sldMk cId="793010109" sldId="381"/>
            <ac:spMk id="4" creationId="{CB14D9A2-01CD-45A2-BEA7-98CA3042824B}"/>
          </ac:spMkLst>
        </pc:spChg>
        <pc:spChg chg="mod">
          <ac:chgData name="Peter" userId="0c3ccf3c-f211-4dbb-800b-a0fe90374941" providerId="ADAL" clId="{F2D42C9B-894B-43C6-B1DE-053FEC1578DF}" dt="2020-04-17T15:58:20.845" v="7222"/>
          <ac:spMkLst>
            <pc:docMk/>
            <pc:sldMk cId="793010109" sldId="381"/>
            <ac:spMk id="5" creationId="{46DB0793-166C-43EB-A7A6-AE6A48AA0A88}"/>
          </ac:spMkLst>
        </pc:spChg>
      </pc:sldChg>
      <pc:sldChg chg="addSp modSp mod modAnim modNotesTx">
        <pc:chgData name="Peter" userId="0c3ccf3c-f211-4dbb-800b-a0fe90374941" providerId="ADAL" clId="{F2D42C9B-894B-43C6-B1DE-053FEC1578DF}" dt="2020-04-17T16:15:52.622" v="8347" actId="313"/>
        <pc:sldMkLst>
          <pc:docMk/>
          <pc:sldMk cId="2231825799" sldId="382"/>
        </pc:sldMkLst>
        <pc:spChg chg="mod">
          <ac:chgData name="Peter" userId="0c3ccf3c-f211-4dbb-800b-a0fe90374941" providerId="ADAL" clId="{F2D42C9B-894B-43C6-B1DE-053FEC1578DF}" dt="2020-04-14T14:38:10.686" v="1778" actId="20577"/>
          <ac:spMkLst>
            <pc:docMk/>
            <pc:sldMk cId="2231825799" sldId="382"/>
            <ac:spMk id="2" creationId="{8DD7C40F-5A3A-4DA8-92A0-AD8F23501ECA}"/>
          </ac:spMkLst>
        </pc:spChg>
        <pc:spChg chg="mod">
          <ac:chgData name="Peter" userId="0c3ccf3c-f211-4dbb-800b-a0fe90374941" providerId="ADAL" clId="{F2D42C9B-894B-43C6-B1DE-053FEC1578DF}" dt="2020-04-14T14:38:26.502" v="1817" actId="6549"/>
          <ac:spMkLst>
            <pc:docMk/>
            <pc:sldMk cId="2231825799" sldId="382"/>
            <ac:spMk id="3" creationId="{55971A1F-A150-4882-84DD-C33EC4661AE7}"/>
          </ac:spMkLst>
        </pc:spChg>
        <pc:picChg chg="add mod">
          <ac:chgData name="Peter" userId="0c3ccf3c-f211-4dbb-800b-a0fe90374941" providerId="ADAL" clId="{F2D42C9B-894B-43C6-B1DE-053FEC1578DF}" dt="2020-04-14T14:02:45.614" v="1278" actId="1076"/>
          <ac:picMkLst>
            <pc:docMk/>
            <pc:sldMk cId="2231825799" sldId="382"/>
            <ac:picMk id="2050" creationId="{5373DE40-1D91-45E5-AAF3-355D67E53F6B}"/>
          </ac:picMkLst>
        </pc:picChg>
        <pc:picChg chg="add mod">
          <ac:chgData name="Peter" userId="0c3ccf3c-f211-4dbb-800b-a0fe90374941" providerId="ADAL" clId="{F2D42C9B-894B-43C6-B1DE-053FEC1578DF}" dt="2020-04-09T10:54:15.032" v="577" actId="1076"/>
          <ac:picMkLst>
            <pc:docMk/>
            <pc:sldMk cId="2231825799" sldId="382"/>
            <ac:picMk id="2052" creationId="{16105010-3487-4BAE-86EE-65D392D50B46}"/>
          </ac:picMkLst>
        </pc:picChg>
        <pc:picChg chg="add mod">
          <ac:chgData name="Peter" userId="0c3ccf3c-f211-4dbb-800b-a0fe90374941" providerId="ADAL" clId="{F2D42C9B-894B-43C6-B1DE-053FEC1578DF}" dt="2020-04-09T10:54:15.032" v="577" actId="1076"/>
          <ac:picMkLst>
            <pc:docMk/>
            <pc:sldMk cId="2231825799" sldId="382"/>
            <ac:picMk id="2054" creationId="{2BF5E656-760F-44CA-AD98-4BCF0BBD3414}"/>
          </ac:picMkLst>
        </pc:picChg>
        <pc:picChg chg="add mod">
          <ac:chgData name="Peter" userId="0c3ccf3c-f211-4dbb-800b-a0fe90374941" providerId="ADAL" clId="{F2D42C9B-894B-43C6-B1DE-053FEC1578DF}" dt="2020-04-09T10:54:27.593" v="580" actId="1076"/>
          <ac:picMkLst>
            <pc:docMk/>
            <pc:sldMk cId="2231825799" sldId="382"/>
            <ac:picMk id="2056" creationId="{DBB6DCB1-BE15-4FE7-80AD-D227C57132DA}"/>
          </ac:picMkLst>
        </pc:picChg>
        <pc:picChg chg="add mod">
          <ac:chgData name="Peter" userId="0c3ccf3c-f211-4dbb-800b-a0fe90374941" providerId="ADAL" clId="{F2D42C9B-894B-43C6-B1DE-053FEC1578DF}" dt="2020-04-09T10:55:41.579" v="605" actId="1440"/>
          <ac:picMkLst>
            <pc:docMk/>
            <pc:sldMk cId="2231825799" sldId="382"/>
            <ac:picMk id="2058" creationId="{107F6B7D-7DAA-4D30-A52F-08DE58E9164D}"/>
          </ac:picMkLst>
        </pc:picChg>
        <pc:picChg chg="add mod">
          <ac:chgData name="Peter" userId="0c3ccf3c-f211-4dbb-800b-a0fe90374941" providerId="ADAL" clId="{F2D42C9B-894B-43C6-B1DE-053FEC1578DF}" dt="2020-04-09T10:55:50.596" v="609" actId="1076"/>
          <ac:picMkLst>
            <pc:docMk/>
            <pc:sldMk cId="2231825799" sldId="382"/>
            <ac:picMk id="2060" creationId="{FE1037DD-B31F-47F9-A67B-49D15AFAFEA7}"/>
          </ac:picMkLst>
        </pc:picChg>
        <pc:picChg chg="add mod">
          <ac:chgData name="Peter" userId="0c3ccf3c-f211-4dbb-800b-a0fe90374941" providerId="ADAL" clId="{F2D42C9B-894B-43C6-B1DE-053FEC1578DF}" dt="2020-04-09T10:56:00.393" v="613" actId="1076"/>
          <ac:picMkLst>
            <pc:docMk/>
            <pc:sldMk cId="2231825799" sldId="382"/>
            <ac:picMk id="2062" creationId="{1717A5BE-B574-46AB-A902-814AC492ADB0}"/>
          </ac:picMkLst>
        </pc:picChg>
        <pc:picChg chg="add mod">
          <ac:chgData name="Peter" userId="0c3ccf3c-f211-4dbb-800b-a0fe90374941" providerId="ADAL" clId="{F2D42C9B-894B-43C6-B1DE-053FEC1578DF}" dt="2020-04-09T10:56:12.377" v="619" actId="1076"/>
          <ac:picMkLst>
            <pc:docMk/>
            <pc:sldMk cId="2231825799" sldId="382"/>
            <ac:picMk id="2064" creationId="{7AE0ACC7-8133-4548-8DFF-28ED515AFAA4}"/>
          </ac:picMkLst>
        </pc:picChg>
        <pc:picChg chg="add mod">
          <ac:chgData name="Peter" userId="0c3ccf3c-f211-4dbb-800b-a0fe90374941" providerId="ADAL" clId="{F2D42C9B-894B-43C6-B1DE-053FEC1578DF}" dt="2020-04-09T10:56:23.354" v="625" actId="14100"/>
          <ac:picMkLst>
            <pc:docMk/>
            <pc:sldMk cId="2231825799" sldId="382"/>
            <ac:picMk id="2066" creationId="{FB1CF864-4DB7-4822-ADF9-60E408DF6948}"/>
          </ac:picMkLst>
        </pc:picChg>
        <pc:picChg chg="add mod">
          <ac:chgData name="Peter" userId="0c3ccf3c-f211-4dbb-800b-a0fe90374941" providerId="ADAL" clId="{F2D42C9B-894B-43C6-B1DE-053FEC1578DF}" dt="2020-04-09T10:56:31.128" v="628" actId="1076"/>
          <ac:picMkLst>
            <pc:docMk/>
            <pc:sldMk cId="2231825799" sldId="382"/>
            <ac:picMk id="2068" creationId="{1536158E-4201-47C2-AB21-04C507B9CC20}"/>
          </ac:picMkLst>
        </pc:picChg>
        <pc:picChg chg="add mod">
          <ac:chgData name="Peter" userId="0c3ccf3c-f211-4dbb-800b-a0fe90374941" providerId="ADAL" clId="{F2D42C9B-894B-43C6-B1DE-053FEC1578DF}" dt="2020-04-09T10:56:40.425" v="632" actId="1076"/>
          <ac:picMkLst>
            <pc:docMk/>
            <pc:sldMk cId="2231825799" sldId="382"/>
            <ac:picMk id="2070" creationId="{07DC4404-3131-4D62-8CBB-755E0F6A4A12}"/>
          </ac:picMkLst>
        </pc:picChg>
        <pc:picChg chg="add mod">
          <ac:chgData name="Peter" userId="0c3ccf3c-f211-4dbb-800b-a0fe90374941" providerId="ADAL" clId="{F2D42C9B-894B-43C6-B1DE-053FEC1578DF}" dt="2020-04-14T14:11:42.512" v="1441" actId="1076"/>
          <ac:picMkLst>
            <pc:docMk/>
            <pc:sldMk cId="2231825799" sldId="382"/>
            <ac:picMk id="2072" creationId="{75CDCA2F-C03F-419A-9D10-24158626F2CA}"/>
          </ac:picMkLst>
        </pc:picChg>
        <pc:picChg chg="add mod">
          <ac:chgData name="Peter" userId="0c3ccf3c-f211-4dbb-800b-a0fe90374941" providerId="ADAL" clId="{F2D42C9B-894B-43C6-B1DE-053FEC1578DF}" dt="2020-04-14T14:11:45.417" v="1442" actId="1076"/>
          <ac:picMkLst>
            <pc:docMk/>
            <pc:sldMk cId="2231825799" sldId="382"/>
            <ac:picMk id="2074" creationId="{9BCFB4AB-BC94-4BD3-B018-8FFBC8AEA7F7}"/>
          </ac:picMkLst>
        </pc:picChg>
        <pc:picChg chg="add mod">
          <ac:chgData name="Peter" userId="0c3ccf3c-f211-4dbb-800b-a0fe90374941" providerId="ADAL" clId="{F2D42C9B-894B-43C6-B1DE-053FEC1578DF}" dt="2020-04-14T14:11:47.089" v="1443" actId="1076"/>
          <ac:picMkLst>
            <pc:docMk/>
            <pc:sldMk cId="2231825799" sldId="382"/>
            <ac:picMk id="2076" creationId="{84419B30-419E-49D8-BB1D-EDBBF5E3A592}"/>
          </ac:picMkLst>
        </pc:picChg>
        <pc:picChg chg="add mod">
          <ac:chgData name="Peter" userId="0c3ccf3c-f211-4dbb-800b-a0fe90374941" providerId="ADAL" clId="{F2D42C9B-894B-43C6-B1DE-053FEC1578DF}" dt="2020-04-14T14:11:52.605" v="1444" actId="1076"/>
          <ac:picMkLst>
            <pc:docMk/>
            <pc:sldMk cId="2231825799" sldId="382"/>
            <ac:picMk id="2078" creationId="{F0B2FCE0-C8B5-4B2B-99A8-29D61F7C4DEE}"/>
          </ac:picMkLst>
        </pc:picChg>
        <pc:picChg chg="add mod">
          <ac:chgData name="Peter" userId="0c3ccf3c-f211-4dbb-800b-a0fe90374941" providerId="ADAL" clId="{F2D42C9B-894B-43C6-B1DE-053FEC1578DF}" dt="2020-04-14T14:11:54.739" v="1445" actId="1076"/>
          <ac:picMkLst>
            <pc:docMk/>
            <pc:sldMk cId="2231825799" sldId="382"/>
            <ac:picMk id="2080" creationId="{07423466-3F19-44CC-9F49-4CBBD88F92F6}"/>
          </ac:picMkLst>
        </pc:picChg>
        <pc:picChg chg="add mod">
          <ac:chgData name="Peter" userId="0c3ccf3c-f211-4dbb-800b-a0fe90374941" providerId="ADAL" clId="{F2D42C9B-894B-43C6-B1DE-053FEC1578DF}" dt="2020-04-14T14:11:57.704" v="1446" actId="1076"/>
          <ac:picMkLst>
            <pc:docMk/>
            <pc:sldMk cId="2231825799" sldId="382"/>
            <ac:picMk id="2082" creationId="{431F306C-D2D3-4977-8566-9AE12F628A5F}"/>
          </ac:picMkLst>
        </pc:picChg>
      </pc:sldChg>
      <pc:sldChg chg="addSp delSp modSp mod modAnim modNotesTx">
        <pc:chgData name="Peter" userId="0c3ccf3c-f211-4dbb-800b-a0fe90374941" providerId="ADAL" clId="{F2D42C9B-894B-43C6-B1DE-053FEC1578DF}" dt="2020-04-29T16:05:20.232" v="15291"/>
        <pc:sldMkLst>
          <pc:docMk/>
          <pc:sldMk cId="71414252" sldId="383"/>
        </pc:sldMkLst>
        <pc:spChg chg="del">
          <ac:chgData name="Peter" userId="0c3ccf3c-f211-4dbb-800b-a0fe90374941" providerId="ADAL" clId="{F2D42C9B-894B-43C6-B1DE-053FEC1578DF}" dt="2020-04-17T11:59:22.287" v="6686" actId="478"/>
          <ac:spMkLst>
            <pc:docMk/>
            <pc:sldMk cId="71414252" sldId="383"/>
            <ac:spMk id="3" creationId="{75F738EA-46DC-420A-A682-71EE111382C0}"/>
          </ac:spMkLst>
        </pc:spChg>
        <pc:picChg chg="add mod">
          <ac:chgData name="Peter" userId="0c3ccf3c-f211-4dbb-800b-a0fe90374941" providerId="ADAL" clId="{F2D42C9B-894B-43C6-B1DE-053FEC1578DF}" dt="2020-04-29T16:05:07.006" v="15286" actId="1076"/>
          <ac:picMkLst>
            <pc:docMk/>
            <pc:sldMk cId="71414252" sldId="383"/>
            <ac:picMk id="4" creationId="{0AA66DB7-6CA6-4E03-9D1E-ECC30B6EEFB3}"/>
          </ac:picMkLst>
        </pc:picChg>
        <pc:picChg chg="add mod">
          <ac:chgData name="Peter" userId="0c3ccf3c-f211-4dbb-800b-a0fe90374941" providerId="ADAL" clId="{F2D42C9B-894B-43C6-B1DE-053FEC1578DF}" dt="2020-04-29T16:04:59.600" v="15283" actId="1076"/>
          <ac:picMkLst>
            <pc:docMk/>
            <pc:sldMk cId="71414252" sldId="383"/>
            <ac:picMk id="5" creationId="{B76C6D2D-4DCC-432D-B350-7B99649DEEFE}"/>
          </ac:picMkLst>
        </pc:picChg>
        <pc:picChg chg="add mod">
          <ac:chgData name="Peter" userId="0c3ccf3c-f211-4dbb-800b-a0fe90374941" providerId="ADAL" clId="{F2D42C9B-894B-43C6-B1DE-053FEC1578DF}" dt="2020-04-29T16:05:09.772" v="15287" actId="1076"/>
          <ac:picMkLst>
            <pc:docMk/>
            <pc:sldMk cId="71414252" sldId="383"/>
            <ac:picMk id="6" creationId="{7F3E584C-8DBE-4B4C-9E6D-8FFBC31B909A}"/>
          </ac:picMkLst>
        </pc:picChg>
        <pc:picChg chg="add mod">
          <ac:chgData name="Peter" userId="0c3ccf3c-f211-4dbb-800b-a0fe90374941" providerId="ADAL" clId="{F2D42C9B-894B-43C6-B1DE-053FEC1578DF}" dt="2020-04-29T16:05:04.178" v="15285" actId="1076"/>
          <ac:picMkLst>
            <pc:docMk/>
            <pc:sldMk cId="71414252" sldId="383"/>
            <ac:picMk id="7" creationId="{25D27FE7-DF21-42EB-92D4-0C0DD89A9539}"/>
          </ac:picMkLst>
        </pc:picChg>
      </pc:sldChg>
      <pc:sldChg chg="del">
        <pc:chgData name="Peter" userId="0c3ccf3c-f211-4dbb-800b-a0fe90374941" providerId="ADAL" clId="{F2D42C9B-894B-43C6-B1DE-053FEC1578DF}" dt="2020-04-14T16:53:37.542" v="3981" actId="47"/>
        <pc:sldMkLst>
          <pc:docMk/>
          <pc:sldMk cId="1036759501" sldId="384"/>
        </pc:sldMkLst>
      </pc:sldChg>
      <pc:sldChg chg="addSp delSp modSp mod">
        <pc:chgData name="Peter" userId="0c3ccf3c-f211-4dbb-800b-a0fe90374941" providerId="ADAL" clId="{F2D42C9B-894B-43C6-B1DE-053FEC1578DF}" dt="2020-04-29T16:36:01.651" v="16583" actId="1076"/>
        <pc:sldMkLst>
          <pc:docMk/>
          <pc:sldMk cId="604481197" sldId="385"/>
        </pc:sldMkLst>
        <pc:spChg chg="del">
          <ac:chgData name="Peter" userId="0c3ccf3c-f211-4dbb-800b-a0fe90374941" providerId="ADAL" clId="{F2D42C9B-894B-43C6-B1DE-053FEC1578DF}" dt="2020-04-29T16:32:01.198" v="16535" actId="21"/>
          <ac:spMkLst>
            <pc:docMk/>
            <pc:sldMk cId="604481197" sldId="385"/>
            <ac:spMk id="2" creationId="{33A87F5C-470E-4F18-B474-95AEE7DEA511}"/>
          </ac:spMkLst>
        </pc:spChg>
        <pc:spChg chg="mod">
          <ac:chgData name="Peter" userId="0c3ccf3c-f211-4dbb-800b-a0fe90374941" providerId="ADAL" clId="{F2D42C9B-894B-43C6-B1DE-053FEC1578DF}" dt="2020-04-15T18:37:27.587" v="5725" actId="20577"/>
          <ac:spMkLst>
            <pc:docMk/>
            <pc:sldMk cId="604481197" sldId="385"/>
            <ac:spMk id="4" creationId="{DA7097B5-B1E6-47CD-8B74-E017A160B002}"/>
          </ac:spMkLst>
        </pc:spChg>
        <pc:spChg chg="mod">
          <ac:chgData name="Peter" userId="0c3ccf3c-f211-4dbb-800b-a0fe90374941" providerId="ADAL" clId="{F2D42C9B-894B-43C6-B1DE-053FEC1578DF}" dt="2020-04-14T14:06:05.614" v="1333" actId="20577"/>
          <ac:spMkLst>
            <pc:docMk/>
            <pc:sldMk cId="604481197" sldId="385"/>
            <ac:spMk id="5" creationId="{D6CC3EC1-9368-404F-BF66-5B1D51D9FE81}"/>
          </ac:spMkLst>
        </pc:spChg>
        <pc:spChg chg="add mod">
          <ac:chgData name="Peter" userId="0c3ccf3c-f211-4dbb-800b-a0fe90374941" providerId="ADAL" clId="{F2D42C9B-894B-43C6-B1DE-053FEC1578DF}" dt="2020-04-29T16:36:01.651" v="16583" actId="1076"/>
          <ac:spMkLst>
            <pc:docMk/>
            <pc:sldMk cId="604481197" sldId="385"/>
            <ac:spMk id="6" creationId="{BF425D91-D290-4918-97DD-7F42AEAE6F2A}"/>
          </ac:spMkLst>
        </pc:spChg>
        <pc:picChg chg="add mod">
          <ac:chgData name="Peter" userId="0c3ccf3c-f211-4dbb-800b-a0fe90374941" providerId="ADAL" clId="{F2D42C9B-894B-43C6-B1DE-053FEC1578DF}" dt="2020-04-29T16:35:59.543" v="16582" actId="1076"/>
          <ac:picMkLst>
            <pc:docMk/>
            <pc:sldMk cId="604481197" sldId="385"/>
            <ac:picMk id="1026" creationId="{FD94AA75-6712-480C-9DE7-E1999A773BED}"/>
          </ac:picMkLst>
        </pc:picChg>
        <pc:picChg chg="del">
          <ac:chgData name="Peter" userId="0c3ccf3c-f211-4dbb-800b-a0fe90374941" providerId="ADAL" clId="{F2D42C9B-894B-43C6-B1DE-053FEC1578DF}" dt="2020-04-29T16:32:01.198" v="16535" actId="21"/>
          <ac:picMkLst>
            <pc:docMk/>
            <pc:sldMk cId="604481197" sldId="385"/>
            <ac:picMk id="1028" creationId="{85687D28-45CA-4860-B11A-BB8337AC7D26}"/>
          </ac:picMkLst>
        </pc:picChg>
      </pc:sldChg>
      <pc:sldChg chg="del">
        <pc:chgData name="Peter" userId="0c3ccf3c-f211-4dbb-800b-a0fe90374941" providerId="ADAL" clId="{F2D42C9B-894B-43C6-B1DE-053FEC1578DF}" dt="2020-04-14T16:52:55.239" v="3964" actId="47"/>
        <pc:sldMkLst>
          <pc:docMk/>
          <pc:sldMk cId="2226578595" sldId="386"/>
        </pc:sldMkLst>
      </pc:sldChg>
      <pc:sldChg chg="del">
        <pc:chgData name="Peter" userId="0c3ccf3c-f211-4dbb-800b-a0fe90374941" providerId="ADAL" clId="{F2D42C9B-894B-43C6-B1DE-053FEC1578DF}" dt="2020-04-16T17:38:31.244" v="6277" actId="47"/>
        <pc:sldMkLst>
          <pc:docMk/>
          <pc:sldMk cId="2593696002" sldId="387"/>
        </pc:sldMkLst>
      </pc:sldChg>
      <pc:sldChg chg="modSp mod modNotesTx">
        <pc:chgData name="Peter" userId="0c3ccf3c-f211-4dbb-800b-a0fe90374941" providerId="ADAL" clId="{F2D42C9B-894B-43C6-B1DE-053FEC1578DF}" dt="2020-04-29T16:08:18.320" v="15349" actId="20577"/>
        <pc:sldMkLst>
          <pc:docMk/>
          <pc:sldMk cId="3238203232" sldId="388"/>
        </pc:sldMkLst>
        <pc:spChg chg="mod">
          <ac:chgData name="Peter" userId="0c3ccf3c-f211-4dbb-800b-a0fe90374941" providerId="ADAL" clId="{F2D42C9B-894B-43C6-B1DE-053FEC1578DF}" dt="2020-04-29T16:08:18.320" v="15349" actId="20577"/>
          <ac:spMkLst>
            <pc:docMk/>
            <pc:sldMk cId="3238203232" sldId="388"/>
            <ac:spMk id="2" creationId="{1112A51D-3473-416C-AB67-F4F7282D4AAE}"/>
          </ac:spMkLst>
        </pc:spChg>
        <pc:picChg chg="mod">
          <ac:chgData name="Peter" userId="0c3ccf3c-f211-4dbb-800b-a0fe90374941" providerId="ADAL" clId="{F2D42C9B-894B-43C6-B1DE-053FEC1578DF}" dt="2020-04-29T16:08:03.360" v="15342" actId="1076"/>
          <ac:picMkLst>
            <pc:docMk/>
            <pc:sldMk cId="3238203232" sldId="388"/>
            <ac:picMk id="2050" creationId="{788C431A-E17D-4F61-B3EF-0F174EE86B35}"/>
          </ac:picMkLst>
        </pc:picChg>
      </pc:sldChg>
      <pc:sldChg chg="addSp delSp modSp mod modNotesTx">
        <pc:chgData name="Peter" userId="0c3ccf3c-f211-4dbb-800b-a0fe90374941" providerId="ADAL" clId="{F2D42C9B-894B-43C6-B1DE-053FEC1578DF}" dt="2020-04-29T16:08:51.616" v="15362" actId="20577"/>
        <pc:sldMkLst>
          <pc:docMk/>
          <pc:sldMk cId="4117611283" sldId="389"/>
        </pc:sldMkLst>
        <pc:spChg chg="mod">
          <ac:chgData name="Peter" userId="0c3ccf3c-f211-4dbb-800b-a0fe90374941" providerId="ADAL" clId="{F2D42C9B-894B-43C6-B1DE-053FEC1578DF}" dt="2020-04-29T16:08:51.616" v="15362" actId="20577"/>
          <ac:spMkLst>
            <pc:docMk/>
            <pc:sldMk cId="4117611283" sldId="389"/>
            <ac:spMk id="2" creationId="{764DF2C9-44F9-411D-8567-E76586A21B13}"/>
          </ac:spMkLst>
        </pc:spChg>
        <pc:spChg chg="del mod">
          <ac:chgData name="Peter" userId="0c3ccf3c-f211-4dbb-800b-a0fe90374941" providerId="ADAL" clId="{F2D42C9B-894B-43C6-B1DE-053FEC1578DF}" dt="2020-04-29T16:08:35.052" v="15351" actId="478"/>
          <ac:spMkLst>
            <pc:docMk/>
            <pc:sldMk cId="4117611283" sldId="389"/>
            <ac:spMk id="3" creationId="{6883B7BB-D88F-4912-A8E5-0FB4345DE158}"/>
          </ac:spMkLst>
        </pc:spChg>
        <pc:spChg chg="add del mod">
          <ac:chgData name="Peter" userId="0c3ccf3c-f211-4dbb-800b-a0fe90374941" providerId="ADAL" clId="{F2D42C9B-894B-43C6-B1DE-053FEC1578DF}" dt="2020-04-29T16:08:39.791" v="15352" actId="478"/>
          <ac:spMkLst>
            <pc:docMk/>
            <pc:sldMk cId="4117611283" sldId="389"/>
            <ac:spMk id="5" creationId="{1DF3FD01-9188-49F3-80DA-6C1808C653A4}"/>
          </ac:spMkLst>
        </pc:spChg>
        <pc:picChg chg="mod">
          <ac:chgData name="Peter" userId="0c3ccf3c-f211-4dbb-800b-a0fe90374941" providerId="ADAL" clId="{F2D42C9B-894B-43C6-B1DE-053FEC1578DF}" dt="2020-04-29T16:08:45.190" v="15355" actId="1076"/>
          <ac:picMkLst>
            <pc:docMk/>
            <pc:sldMk cId="4117611283" sldId="389"/>
            <ac:picMk id="1026" creationId="{A64D852D-5952-4ADC-B22A-EA09E2500E78}"/>
          </ac:picMkLst>
        </pc:picChg>
      </pc:sldChg>
      <pc:sldChg chg="modSp mod">
        <pc:chgData name="Peter" userId="0c3ccf3c-f211-4dbb-800b-a0fe90374941" providerId="ADAL" clId="{F2D42C9B-894B-43C6-B1DE-053FEC1578DF}" dt="2020-04-17T14:09:34.383" v="7072" actId="20577"/>
        <pc:sldMkLst>
          <pc:docMk/>
          <pc:sldMk cId="971720246" sldId="390"/>
        </pc:sldMkLst>
        <pc:spChg chg="mod">
          <ac:chgData name="Peter" userId="0c3ccf3c-f211-4dbb-800b-a0fe90374941" providerId="ADAL" clId="{F2D42C9B-894B-43C6-B1DE-053FEC1578DF}" dt="2020-04-17T14:09:34.383" v="7072" actId="20577"/>
          <ac:spMkLst>
            <pc:docMk/>
            <pc:sldMk cId="971720246" sldId="390"/>
            <ac:spMk id="4" creationId="{53B88002-0402-4149-B010-E9A132822840}"/>
          </ac:spMkLst>
        </pc:spChg>
        <pc:spChg chg="mod">
          <ac:chgData name="Peter" userId="0c3ccf3c-f211-4dbb-800b-a0fe90374941" providerId="ADAL" clId="{F2D42C9B-894B-43C6-B1DE-053FEC1578DF}" dt="2020-04-17T14:03:31.593" v="7025" actId="20577"/>
          <ac:spMkLst>
            <pc:docMk/>
            <pc:sldMk cId="971720246" sldId="390"/>
            <ac:spMk id="5" creationId="{BFDCD291-6101-43B1-8B43-1573CB9ABD1F}"/>
          </ac:spMkLst>
        </pc:spChg>
      </pc:sldChg>
      <pc:sldChg chg="modSp mod">
        <pc:chgData name="Peter" userId="0c3ccf3c-f211-4dbb-800b-a0fe90374941" providerId="ADAL" clId="{F2D42C9B-894B-43C6-B1DE-053FEC1578DF}" dt="2020-04-29T16:20:09.404" v="15718" actId="20577"/>
        <pc:sldMkLst>
          <pc:docMk/>
          <pc:sldMk cId="2826550602" sldId="391"/>
        </pc:sldMkLst>
        <pc:spChg chg="mod">
          <ac:chgData name="Peter" userId="0c3ccf3c-f211-4dbb-800b-a0fe90374941" providerId="ADAL" clId="{F2D42C9B-894B-43C6-B1DE-053FEC1578DF}" dt="2020-04-29T16:20:09.404" v="15718" actId="20577"/>
          <ac:spMkLst>
            <pc:docMk/>
            <pc:sldMk cId="2826550602" sldId="391"/>
            <ac:spMk id="2" creationId="{6F3D534F-32E9-4F0F-B5B7-8AD277486E5D}"/>
          </ac:spMkLst>
        </pc:spChg>
      </pc:sldChg>
      <pc:sldChg chg="modSp add mod modAnim modNotesTx">
        <pc:chgData name="Peter" userId="0c3ccf3c-f211-4dbb-800b-a0fe90374941" providerId="ADAL" clId="{F2D42C9B-894B-43C6-B1DE-053FEC1578DF}" dt="2020-04-29T16:19:58.476" v="15709" actId="20577"/>
        <pc:sldMkLst>
          <pc:docMk/>
          <pc:sldMk cId="856967338" sldId="392"/>
        </pc:sldMkLst>
        <pc:spChg chg="mod">
          <ac:chgData name="Peter" userId="0c3ccf3c-f211-4dbb-800b-a0fe90374941" providerId="ADAL" clId="{F2D42C9B-894B-43C6-B1DE-053FEC1578DF}" dt="2020-04-29T16:19:36.035" v="15684" actId="14100"/>
          <ac:spMkLst>
            <pc:docMk/>
            <pc:sldMk cId="856967338" sldId="392"/>
            <ac:spMk id="3" creationId="{D6B350A4-055C-44CC-95FE-CF8B02E0EAA3}"/>
          </ac:spMkLst>
        </pc:spChg>
      </pc:sldChg>
      <pc:sldChg chg="modSp del mod">
        <pc:chgData name="Peter" userId="0c3ccf3c-f211-4dbb-800b-a0fe90374941" providerId="ADAL" clId="{F2D42C9B-894B-43C6-B1DE-053FEC1578DF}" dt="2020-04-21T16:47:10.241" v="9395" actId="2696"/>
        <pc:sldMkLst>
          <pc:docMk/>
          <pc:sldMk cId="3974237884" sldId="392"/>
        </pc:sldMkLst>
        <pc:spChg chg="mod">
          <ac:chgData name="Peter" userId="0c3ccf3c-f211-4dbb-800b-a0fe90374941" providerId="ADAL" clId="{F2D42C9B-894B-43C6-B1DE-053FEC1578DF}" dt="2020-04-14T14:49:53.297" v="2536" actId="20577"/>
          <ac:spMkLst>
            <pc:docMk/>
            <pc:sldMk cId="3974237884" sldId="392"/>
            <ac:spMk id="2" creationId="{6F3D534F-32E9-4F0F-B5B7-8AD277486E5D}"/>
          </ac:spMkLst>
        </pc:spChg>
        <pc:spChg chg="mod">
          <ac:chgData name="Peter" userId="0c3ccf3c-f211-4dbb-800b-a0fe90374941" providerId="ADAL" clId="{F2D42C9B-894B-43C6-B1DE-053FEC1578DF}" dt="2020-04-17T12:13:28.388" v="7002" actId="20577"/>
          <ac:spMkLst>
            <pc:docMk/>
            <pc:sldMk cId="3974237884" sldId="392"/>
            <ac:spMk id="3" creationId="{D6B350A4-055C-44CC-95FE-CF8B02E0EAA3}"/>
          </ac:spMkLst>
        </pc:spChg>
      </pc:sldChg>
      <pc:sldChg chg="del">
        <pc:chgData name="Peter" userId="0c3ccf3c-f211-4dbb-800b-a0fe90374941" providerId="ADAL" clId="{F2D42C9B-894B-43C6-B1DE-053FEC1578DF}" dt="2020-04-14T16:51:20.429" v="3891" actId="47"/>
        <pc:sldMkLst>
          <pc:docMk/>
          <pc:sldMk cId="655489624" sldId="393"/>
        </pc:sldMkLst>
      </pc:sldChg>
      <pc:sldChg chg="modSp add mod">
        <pc:chgData name="Peter" userId="0c3ccf3c-f211-4dbb-800b-a0fe90374941" providerId="ADAL" clId="{F2D42C9B-894B-43C6-B1DE-053FEC1578DF}" dt="2020-04-17T14:09:44.815" v="7073" actId="20577"/>
        <pc:sldMkLst>
          <pc:docMk/>
          <pc:sldMk cId="211973165" sldId="394"/>
        </pc:sldMkLst>
        <pc:spChg chg="mod">
          <ac:chgData name="Peter" userId="0c3ccf3c-f211-4dbb-800b-a0fe90374941" providerId="ADAL" clId="{F2D42C9B-894B-43C6-B1DE-053FEC1578DF}" dt="2020-04-17T14:09:44.815" v="7073" actId="20577"/>
          <ac:spMkLst>
            <pc:docMk/>
            <pc:sldMk cId="211973165" sldId="394"/>
            <ac:spMk id="4" creationId="{53B88002-0402-4149-B010-E9A132822840}"/>
          </ac:spMkLst>
        </pc:spChg>
        <pc:spChg chg="mod">
          <ac:chgData name="Peter" userId="0c3ccf3c-f211-4dbb-800b-a0fe90374941" providerId="ADAL" clId="{F2D42C9B-894B-43C6-B1DE-053FEC1578DF}" dt="2020-04-09T10:02:25.215" v="28" actId="20577"/>
          <ac:spMkLst>
            <pc:docMk/>
            <pc:sldMk cId="211973165" sldId="394"/>
            <ac:spMk id="5" creationId="{BFDCD291-6101-43B1-8B43-1573CB9ABD1F}"/>
          </ac:spMkLst>
        </pc:spChg>
      </pc:sldChg>
      <pc:sldChg chg="modSp add del mod">
        <pc:chgData name="Peter" userId="0c3ccf3c-f211-4dbb-800b-a0fe90374941" providerId="ADAL" clId="{F2D42C9B-894B-43C6-B1DE-053FEC1578DF}" dt="2020-04-15T18:13:16.244" v="5444" actId="47"/>
        <pc:sldMkLst>
          <pc:docMk/>
          <pc:sldMk cId="3944325297" sldId="395"/>
        </pc:sldMkLst>
        <pc:spChg chg="mod">
          <ac:chgData name="Peter" userId="0c3ccf3c-f211-4dbb-800b-a0fe90374941" providerId="ADAL" clId="{F2D42C9B-894B-43C6-B1DE-053FEC1578DF}" dt="2020-04-09T10:02:38.455" v="30" actId="20577"/>
          <ac:spMkLst>
            <pc:docMk/>
            <pc:sldMk cId="3944325297" sldId="395"/>
            <ac:spMk id="4" creationId="{53B88002-0402-4149-B010-E9A132822840}"/>
          </ac:spMkLst>
        </pc:spChg>
        <pc:spChg chg="mod">
          <ac:chgData name="Peter" userId="0c3ccf3c-f211-4dbb-800b-a0fe90374941" providerId="ADAL" clId="{F2D42C9B-894B-43C6-B1DE-053FEC1578DF}" dt="2020-04-09T10:02:46.798" v="59" actId="20577"/>
          <ac:spMkLst>
            <pc:docMk/>
            <pc:sldMk cId="3944325297" sldId="395"/>
            <ac:spMk id="5" creationId="{BFDCD291-6101-43B1-8B43-1573CB9ABD1F}"/>
          </ac:spMkLst>
        </pc:spChg>
      </pc:sldChg>
      <pc:sldChg chg="modSp add mod">
        <pc:chgData name="Peter" userId="0c3ccf3c-f211-4dbb-800b-a0fe90374941" providerId="ADAL" clId="{F2D42C9B-894B-43C6-B1DE-053FEC1578DF}" dt="2020-04-17T14:09:28.409" v="7071" actId="20577"/>
        <pc:sldMkLst>
          <pc:docMk/>
          <pc:sldMk cId="1213359251" sldId="396"/>
        </pc:sldMkLst>
        <pc:spChg chg="mod">
          <ac:chgData name="Peter" userId="0c3ccf3c-f211-4dbb-800b-a0fe90374941" providerId="ADAL" clId="{F2D42C9B-894B-43C6-B1DE-053FEC1578DF}" dt="2020-04-17T14:09:28.409" v="7071" actId="20577"/>
          <ac:spMkLst>
            <pc:docMk/>
            <pc:sldMk cId="1213359251" sldId="396"/>
            <ac:spMk id="4" creationId="{53B88002-0402-4149-B010-E9A132822840}"/>
          </ac:spMkLst>
        </pc:spChg>
      </pc:sldChg>
      <pc:sldChg chg="modSp add del mod">
        <pc:chgData name="Peter" userId="0c3ccf3c-f211-4dbb-800b-a0fe90374941" providerId="ADAL" clId="{F2D42C9B-894B-43C6-B1DE-053FEC1578DF}" dt="2020-04-17T14:08:47.485" v="7068" actId="2696"/>
        <pc:sldMkLst>
          <pc:docMk/>
          <pc:sldMk cId="3490463992" sldId="396"/>
        </pc:sldMkLst>
        <pc:spChg chg="mod">
          <ac:chgData name="Peter" userId="0c3ccf3c-f211-4dbb-800b-a0fe90374941" providerId="ADAL" clId="{F2D42C9B-894B-43C6-B1DE-053FEC1578DF}" dt="2020-04-15T18:37:21.915" v="5724" actId="20577"/>
          <ac:spMkLst>
            <pc:docMk/>
            <pc:sldMk cId="3490463992" sldId="396"/>
            <ac:spMk id="4" creationId="{53B88002-0402-4149-B010-E9A132822840}"/>
          </ac:spMkLst>
        </pc:spChg>
        <pc:spChg chg="mod">
          <ac:chgData name="Peter" userId="0c3ccf3c-f211-4dbb-800b-a0fe90374941" providerId="ADAL" clId="{F2D42C9B-894B-43C6-B1DE-053FEC1578DF}" dt="2020-04-17T14:05:39.157" v="7066" actId="6549"/>
          <ac:spMkLst>
            <pc:docMk/>
            <pc:sldMk cId="3490463992" sldId="396"/>
            <ac:spMk id="5" creationId="{BFDCD291-6101-43B1-8B43-1573CB9ABD1F}"/>
          </ac:spMkLst>
        </pc:spChg>
      </pc:sldChg>
      <pc:sldChg chg="modAnim">
        <pc:chgData name="Peter" userId="0c3ccf3c-f211-4dbb-800b-a0fe90374941" providerId="ADAL" clId="{F2D42C9B-894B-43C6-B1DE-053FEC1578DF}" dt="2020-04-29T16:26:03.933" v="16296"/>
        <pc:sldMkLst>
          <pc:docMk/>
          <pc:sldMk cId="674982743" sldId="397"/>
        </pc:sldMkLst>
      </pc:sldChg>
      <pc:sldChg chg="modSp mod modAnim">
        <pc:chgData name="Peter" userId="0c3ccf3c-f211-4dbb-800b-a0fe90374941" providerId="ADAL" clId="{F2D42C9B-894B-43C6-B1DE-053FEC1578DF}" dt="2020-04-29T16:25:53.810" v="16295"/>
        <pc:sldMkLst>
          <pc:docMk/>
          <pc:sldMk cId="450959852" sldId="398"/>
        </pc:sldMkLst>
        <pc:spChg chg="mod">
          <ac:chgData name="Peter" userId="0c3ccf3c-f211-4dbb-800b-a0fe90374941" providerId="ADAL" clId="{F2D42C9B-894B-43C6-B1DE-053FEC1578DF}" dt="2020-04-14T15:08:34.958" v="3038" actId="1076"/>
          <ac:spMkLst>
            <pc:docMk/>
            <pc:sldMk cId="450959852" sldId="398"/>
            <ac:spMk id="2" creationId="{9B711837-1DFB-4B82-B5A4-39116062620A}"/>
          </ac:spMkLst>
        </pc:spChg>
        <pc:spChg chg="mod">
          <ac:chgData name="Peter" userId="0c3ccf3c-f211-4dbb-800b-a0fe90374941" providerId="ADAL" clId="{F2D42C9B-894B-43C6-B1DE-053FEC1578DF}" dt="2020-04-14T15:09:41.276" v="3179" actId="14100"/>
          <ac:spMkLst>
            <pc:docMk/>
            <pc:sldMk cId="450959852" sldId="398"/>
            <ac:spMk id="3" creationId="{C06FA5EA-E5DF-4725-8FB8-69E3D7EA471F}"/>
          </ac:spMkLst>
        </pc:spChg>
      </pc:sldChg>
      <pc:sldChg chg="modAnim">
        <pc:chgData name="Peter" userId="0c3ccf3c-f211-4dbb-800b-a0fe90374941" providerId="ADAL" clId="{F2D42C9B-894B-43C6-B1DE-053FEC1578DF}" dt="2020-04-29T16:26:20.664" v="16299"/>
        <pc:sldMkLst>
          <pc:docMk/>
          <pc:sldMk cId="2370803054" sldId="399"/>
        </pc:sldMkLst>
      </pc:sldChg>
      <pc:sldChg chg="modSp add mod">
        <pc:chgData name="Peter" userId="0c3ccf3c-f211-4dbb-800b-a0fe90374941" providerId="ADAL" clId="{F2D42C9B-894B-43C6-B1DE-053FEC1578DF}" dt="2020-04-14T10:52:29.955" v="712" actId="20577"/>
        <pc:sldMkLst>
          <pc:docMk/>
          <pc:sldMk cId="980362152" sldId="400"/>
        </pc:sldMkLst>
        <pc:spChg chg="mod">
          <ac:chgData name="Peter" userId="0c3ccf3c-f211-4dbb-800b-a0fe90374941" providerId="ADAL" clId="{F2D42C9B-894B-43C6-B1DE-053FEC1578DF}" dt="2020-04-14T10:52:21.782" v="693" actId="20577"/>
          <ac:spMkLst>
            <pc:docMk/>
            <pc:sldMk cId="980362152" sldId="400"/>
            <ac:spMk id="4" creationId="{53B88002-0402-4149-B010-E9A132822840}"/>
          </ac:spMkLst>
        </pc:spChg>
        <pc:spChg chg="mod">
          <ac:chgData name="Peter" userId="0c3ccf3c-f211-4dbb-800b-a0fe90374941" providerId="ADAL" clId="{F2D42C9B-894B-43C6-B1DE-053FEC1578DF}" dt="2020-04-14T10:52:29.955" v="712" actId="20577"/>
          <ac:spMkLst>
            <pc:docMk/>
            <pc:sldMk cId="980362152" sldId="400"/>
            <ac:spMk id="5" creationId="{BFDCD291-6101-43B1-8B43-1573CB9ABD1F}"/>
          </ac:spMkLst>
        </pc:spChg>
      </pc:sldChg>
      <pc:sldChg chg="modSp add mod modAnim modNotesTx">
        <pc:chgData name="Peter" userId="0c3ccf3c-f211-4dbb-800b-a0fe90374941" providerId="ADAL" clId="{F2D42C9B-894B-43C6-B1DE-053FEC1578DF}" dt="2020-04-29T13:19:59.839" v="13333" actId="14100"/>
        <pc:sldMkLst>
          <pc:docMk/>
          <pc:sldMk cId="3100050631" sldId="401"/>
        </pc:sldMkLst>
        <pc:spChg chg="mod">
          <ac:chgData name="Peter" userId="0c3ccf3c-f211-4dbb-800b-a0fe90374941" providerId="ADAL" clId="{F2D42C9B-894B-43C6-B1DE-053FEC1578DF}" dt="2020-04-17T15:45:26.120" v="7169" actId="1076"/>
          <ac:spMkLst>
            <pc:docMk/>
            <pc:sldMk cId="3100050631" sldId="401"/>
            <ac:spMk id="6" creationId="{48C53643-205B-497D-80B7-E5CEB751D008}"/>
          </ac:spMkLst>
        </pc:spChg>
        <pc:spChg chg="mod">
          <ac:chgData name="Peter" userId="0c3ccf3c-f211-4dbb-800b-a0fe90374941" providerId="ADAL" clId="{F2D42C9B-894B-43C6-B1DE-053FEC1578DF}" dt="2020-04-29T13:19:59.839" v="13333" actId="14100"/>
          <ac:spMkLst>
            <pc:docMk/>
            <pc:sldMk cId="3100050631" sldId="401"/>
            <ac:spMk id="8" creationId="{677B00CC-1F7F-4FCE-9C12-CF12CA178815}"/>
          </ac:spMkLst>
        </pc:spChg>
      </pc:sldChg>
      <pc:sldChg chg="addSp delSp modSp add del mod modNotesTx">
        <pc:chgData name="Peter" userId="0c3ccf3c-f211-4dbb-800b-a0fe90374941" providerId="ADAL" clId="{F2D42C9B-894B-43C6-B1DE-053FEC1578DF}" dt="2020-04-17T14:08:47.485" v="7068" actId="2696"/>
        <pc:sldMkLst>
          <pc:docMk/>
          <pc:sldMk cId="3943169131" sldId="401"/>
        </pc:sldMkLst>
        <pc:spChg chg="del">
          <ac:chgData name="Peter" userId="0c3ccf3c-f211-4dbb-800b-a0fe90374941" providerId="ADAL" clId="{F2D42C9B-894B-43C6-B1DE-053FEC1578DF}" dt="2020-04-14T10:52:56.310" v="714"/>
          <ac:spMkLst>
            <pc:docMk/>
            <pc:sldMk cId="3943169131" sldId="401"/>
            <ac:spMk id="2" creationId="{973FCA61-69B6-4B15-B811-0C7A727A7B53}"/>
          </ac:spMkLst>
        </pc:spChg>
        <pc:spChg chg="del">
          <ac:chgData name="Peter" userId="0c3ccf3c-f211-4dbb-800b-a0fe90374941" providerId="ADAL" clId="{F2D42C9B-894B-43C6-B1DE-053FEC1578DF}" dt="2020-04-14T10:52:56.310" v="714"/>
          <ac:spMkLst>
            <pc:docMk/>
            <pc:sldMk cId="3943169131" sldId="401"/>
            <ac:spMk id="3" creationId="{3011E495-A75F-421A-82F8-301ED28913D6}"/>
          </ac:spMkLst>
        </pc:spChg>
        <pc:spChg chg="add mod">
          <ac:chgData name="Peter" userId="0c3ccf3c-f211-4dbb-800b-a0fe90374941" providerId="ADAL" clId="{F2D42C9B-894B-43C6-B1DE-053FEC1578DF}" dt="2020-04-14T10:54:24.096" v="809" actId="20577"/>
          <ac:spMkLst>
            <pc:docMk/>
            <pc:sldMk cId="3943169131" sldId="401"/>
            <ac:spMk id="4" creationId="{2209D8DB-C9FE-4990-9A78-4D6B32C7AC30}"/>
          </ac:spMkLst>
        </pc:spChg>
        <pc:spChg chg="add mod">
          <ac:chgData name="Peter" userId="0c3ccf3c-f211-4dbb-800b-a0fe90374941" providerId="ADAL" clId="{F2D42C9B-894B-43C6-B1DE-053FEC1578DF}" dt="2020-04-14T14:08:12.155" v="1369" actId="11"/>
          <ac:spMkLst>
            <pc:docMk/>
            <pc:sldMk cId="3943169131" sldId="401"/>
            <ac:spMk id="5" creationId="{A6B9A627-7D8A-425C-BAEE-5DEFE3C4D94F}"/>
          </ac:spMkLst>
        </pc:spChg>
        <pc:spChg chg="add mod">
          <ac:chgData name="Peter" userId="0c3ccf3c-f211-4dbb-800b-a0fe90374941" providerId="ADAL" clId="{F2D42C9B-894B-43C6-B1DE-053FEC1578DF}" dt="2020-04-14T14:04:57.829" v="1289" actId="1076"/>
          <ac:spMkLst>
            <pc:docMk/>
            <pc:sldMk cId="3943169131" sldId="401"/>
            <ac:spMk id="6" creationId="{48C53643-205B-497D-80B7-E5CEB751D008}"/>
          </ac:spMkLst>
        </pc:spChg>
        <pc:spChg chg="add mod">
          <ac:chgData name="Peter" userId="0c3ccf3c-f211-4dbb-800b-a0fe90374941" providerId="ADAL" clId="{F2D42C9B-894B-43C6-B1DE-053FEC1578DF}" dt="2020-04-14T11:06:05.931" v="1166" actId="1076"/>
          <ac:spMkLst>
            <pc:docMk/>
            <pc:sldMk cId="3943169131" sldId="401"/>
            <ac:spMk id="7" creationId="{55A5C4B3-D9B1-4456-A0DA-1131F68DE367}"/>
          </ac:spMkLst>
        </pc:spChg>
        <pc:spChg chg="add mod">
          <ac:chgData name="Peter" userId="0c3ccf3c-f211-4dbb-800b-a0fe90374941" providerId="ADAL" clId="{F2D42C9B-894B-43C6-B1DE-053FEC1578DF}" dt="2020-04-14T11:05:48.463" v="1165" actId="14100"/>
          <ac:spMkLst>
            <pc:docMk/>
            <pc:sldMk cId="3943169131" sldId="401"/>
            <ac:spMk id="8" creationId="{677B00CC-1F7F-4FCE-9C12-CF12CA178815}"/>
          </ac:spMkLst>
        </pc:spChg>
      </pc:sldChg>
      <pc:sldChg chg="add del">
        <pc:chgData name="Peter" userId="0c3ccf3c-f211-4dbb-800b-a0fe90374941" providerId="ADAL" clId="{F2D42C9B-894B-43C6-B1DE-053FEC1578DF}" dt="2020-04-14T13:58:28.288" v="1168" actId="47"/>
        <pc:sldMkLst>
          <pc:docMk/>
          <pc:sldMk cId="4062793610" sldId="402"/>
        </pc:sldMkLst>
      </pc:sldChg>
      <pc:sldChg chg="addSp delSp modSp add del mod">
        <pc:chgData name="Peter" userId="0c3ccf3c-f211-4dbb-800b-a0fe90374941" providerId="ADAL" clId="{F2D42C9B-894B-43C6-B1DE-053FEC1578DF}" dt="2020-04-14T14:05:47.061" v="1323" actId="47"/>
        <pc:sldMkLst>
          <pc:docMk/>
          <pc:sldMk cId="94532109" sldId="403"/>
        </pc:sldMkLst>
        <pc:spChg chg="mod">
          <ac:chgData name="Peter" userId="0c3ccf3c-f211-4dbb-800b-a0fe90374941" providerId="ADAL" clId="{F2D42C9B-894B-43C6-B1DE-053FEC1578DF}" dt="2020-04-14T14:00:33.134" v="1253" actId="1076"/>
          <ac:spMkLst>
            <pc:docMk/>
            <pc:sldMk cId="94532109" sldId="403"/>
            <ac:spMk id="6" creationId="{48C53643-205B-497D-80B7-E5CEB751D008}"/>
          </ac:spMkLst>
        </pc:spChg>
        <pc:spChg chg="del mod">
          <ac:chgData name="Peter" userId="0c3ccf3c-f211-4dbb-800b-a0fe90374941" providerId="ADAL" clId="{F2D42C9B-894B-43C6-B1DE-053FEC1578DF}" dt="2020-04-14T13:59:57.647" v="1234" actId="478"/>
          <ac:spMkLst>
            <pc:docMk/>
            <pc:sldMk cId="94532109" sldId="403"/>
            <ac:spMk id="7" creationId="{55A5C4B3-D9B1-4456-A0DA-1131F68DE367}"/>
          </ac:spMkLst>
        </pc:spChg>
        <pc:spChg chg="del">
          <ac:chgData name="Peter" userId="0c3ccf3c-f211-4dbb-800b-a0fe90374941" providerId="ADAL" clId="{F2D42C9B-894B-43C6-B1DE-053FEC1578DF}" dt="2020-04-14T13:59:58.998" v="1235" actId="478"/>
          <ac:spMkLst>
            <pc:docMk/>
            <pc:sldMk cId="94532109" sldId="403"/>
            <ac:spMk id="8" creationId="{677B00CC-1F7F-4FCE-9C12-CF12CA178815}"/>
          </ac:spMkLst>
        </pc:spChg>
        <pc:spChg chg="add mod">
          <ac:chgData name="Peter" userId="0c3ccf3c-f211-4dbb-800b-a0fe90374941" providerId="ADAL" clId="{F2D42C9B-894B-43C6-B1DE-053FEC1578DF}" dt="2020-04-14T14:01:13.809" v="1255" actId="1076"/>
          <ac:spMkLst>
            <pc:docMk/>
            <pc:sldMk cId="94532109" sldId="403"/>
            <ac:spMk id="9" creationId="{2B87BA22-EE9A-4693-861F-31EAA4274C49}"/>
          </ac:spMkLst>
        </pc:spChg>
      </pc:sldChg>
      <pc:sldChg chg="addSp delSp modSp add del mod modNotesTx">
        <pc:chgData name="Peter" userId="0c3ccf3c-f211-4dbb-800b-a0fe90374941" providerId="ADAL" clId="{F2D42C9B-894B-43C6-B1DE-053FEC1578DF}" dt="2020-04-17T14:08:47.485" v="7068" actId="2696"/>
        <pc:sldMkLst>
          <pc:docMk/>
          <pc:sldMk cId="2738480136" sldId="404"/>
        </pc:sldMkLst>
        <pc:spChg chg="mod">
          <ac:chgData name="Peter" userId="0c3ccf3c-f211-4dbb-800b-a0fe90374941" providerId="ADAL" clId="{F2D42C9B-894B-43C6-B1DE-053FEC1578DF}" dt="2020-04-14T14:08:02.619" v="1366" actId="11"/>
          <ac:spMkLst>
            <pc:docMk/>
            <pc:sldMk cId="2738480136" sldId="404"/>
            <ac:spMk id="5" creationId="{A6B9A627-7D8A-425C-BAEE-5DEFE3C4D94F}"/>
          </ac:spMkLst>
        </pc:spChg>
        <pc:spChg chg="del">
          <ac:chgData name="Peter" userId="0c3ccf3c-f211-4dbb-800b-a0fe90374941" providerId="ADAL" clId="{F2D42C9B-894B-43C6-B1DE-053FEC1578DF}" dt="2020-04-14T14:05:33.727" v="1319" actId="478"/>
          <ac:spMkLst>
            <pc:docMk/>
            <pc:sldMk cId="2738480136" sldId="404"/>
            <ac:spMk id="6" creationId="{48C53643-205B-497D-80B7-E5CEB751D008}"/>
          </ac:spMkLst>
        </pc:spChg>
        <pc:spChg chg="del">
          <ac:chgData name="Peter" userId="0c3ccf3c-f211-4dbb-800b-a0fe90374941" providerId="ADAL" clId="{F2D42C9B-894B-43C6-B1DE-053FEC1578DF}" dt="2020-04-14T14:05:35.114" v="1320" actId="478"/>
          <ac:spMkLst>
            <pc:docMk/>
            <pc:sldMk cId="2738480136" sldId="404"/>
            <ac:spMk id="7" creationId="{55A5C4B3-D9B1-4456-A0DA-1131F68DE367}"/>
          </ac:spMkLst>
        </pc:spChg>
        <pc:spChg chg="del">
          <ac:chgData name="Peter" userId="0c3ccf3c-f211-4dbb-800b-a0fe90374941" providerId="ADAL" clId="{F2D42C9B-894B-43C6-B1DE-053FEC1578DF}" dt="2020-04-14T14:05:36.077" v="1321" actId="478"/>
          <ac:spMkLst>
            <pc:docMk/>
            <pc:sldMk cId="2738480136" sldId="404"/>
            <ac:spMk id="8" creationId="{677B00CC-1F7F-4FCE-9C12-CF12CA178815}"/>
          </ac:spMkLst>
        </pc:spChg>
        <pc:spChg chg="add">
          <ac:chgData name="Peter" userId="0c3ccf3c-f211-4dbb-800b-a0fe90374941" providerId="ADAL" clId="{F2D42C9B-894B-43C6-B1DE-053FEC1578DF}" dt="2020-04-14T14:05:42.666" v="1322"/>
          <ac:spMkLst>
            <pc:docMk/>
            <pc:sldMk cId="2738480136" sldId="404"/>
            <ac:spMk id="9" creationId="{EB2B35EC-C5B7-4B2E-89F4-B68D901D5D96}"/>
          </ac:spMkLst>
        </pc:spChg>
        <pc:spChg chg="add mod">
          <ac:chgData name="Peter" userId="0c3ccf3c-f211-4dbb-800b-a0fe90374941" providerId="ADAL" clId="{F2D42C9B-894B-43C6-B1DE-053FEC1578DF}" dt="2020-04-17T14:06:33.914" v="7067" actId="14100"/>
          <ac:spMkLst>
            <pc:docMk/>
            <pc:sldMk cId="2738480136" sldId="404"/>
            <ac:spMk id="10" creationId="{EBA73D8A-4082-4012-8069-8B376751B740}"/>
          </ac:spMkLst>
        </pc:spChg>
      </pc:sldChg>
      <pc:sldChg chg="modSp add mod modAnim modNotesTx">
        <pc:chgData name="Peter" userId="0c3ccf3c-f211-4dbb-800b-a0fe90374941" providerId="ADAL" clId="{F2D42C9B-894B-43C6-B1DE-053FEC1578DF}" dt="2020-04-29T13:53:00.334" v="14012" actId="20577"/>
        <pc:sldMkLst>
          <pc:docMk/>
          <pc:sldMk cId="3506300708" sldId="404"/>
        </pc:sldMkLst>
        <pc:spChg chg="mod">
          <ac:chgData name="Peter" userId="0c3ccf3c-f211-4dbb-800b-a0fe90374941" providerId="ADAL" clId="{F2D42C9B-894B-43C6-B1DE-053FEC1578DF}" dt="2020-04-17T15:51:41.923" v="7189" actId="14100"/>
          <ac:spMkLst>
            <pc:docMk/>
            <pc:sldMk cId="3506300708" sldId="404"/>
            <ac:spMk id="5" creationId="{A6B9A627-7D8A-425C-BAEE-5DEFE3C4D94F}"/>
          </ac:spMkLst>
        </pc:spChg>
        <pc:spChg chg="mod">
          <ac:chgData name="Peter" userId="0c3ccf3c-f211-4dbb-800b-a0fe90374941" providerId="ADAL" clId="{F2D42C9B-894B-43C6-B1DE-053FEC1578DF}" dt="2020-04-29T13:53:00.334" v="14012" actId="20577"/>
          <ac:spMkLst>
            <pc:docMk/>
            <pc:sldMk cId="3506300708" sldId="404"/>
            <ac:spMk id="9" creationId="{EB2B35EC-C5B7-4B2E-89F4-B68D901D5D96}"/>
          </ac:spMkLst>
        </pc:spChg>
      </pc:sldChg>
      <pc:sldChg chg="addSp delSp modSp add mod modAnim modNotesTx">
        <pc:chgData name="Peter" userId="0c3ccf3c-f211-4dbb-800b-a0fe90374941" providerId="ADAL" clId="{F2D42C9B-894B-43C6-B1DE-053FEC1578DF}" dt="2020-04-17T16:19:51.014" v="8522" actId="20577"/>
        <pc:sldMkLst>
          <pc:docMk/>
          <pc:sldMk cId="2265411409" sldId="405"/>
        </pc:sldMkLst>
        <pc:spChg chg="del">
          <ac:chgData name="Peter" userId="0c3ccf3c-f211-4dbb-800b-a0fe90374941" providerId="ADAL" clId="{F2D42C9B-894B-43C6-B1DE-053FEC1578DF}" dt="2020-04-14T14:12:42.099" v="1448"/>
          <ac:spMkLst>
            <pc:docMk/>
            <pc:sldMk cId="2265411409" sldId="405"/>
            <ac:spMk id="2" creationId="{8369C719-346C-4CC0-B3F1-5DC8BD8324CD}"/>
          </ac:spMkLst>
        </pc:spChg>
        <pc:spChg chg="del">
          <ac:chgData name="Peter" userId="0c3ccf3c-f211-4dbb-800b-a0fe90374941" providerId="ADAL" clId="{F2D42C9B-894B-43C6-B1DE-053FEC1578DF}" dt="2020-04-14T14:12:42.099" v="1448"/>
          <ac:spMkLst>
            <pc:docMk/>
            <pc:sldMk cId="2265411409" sldId="405"/>
            <ac:spMk id="3" creationId="{87100115-220B-4EF5-8E29-B93CFE5C9DB7}"/>
          </ac:spMkLst>
        </pc:spChg>
        <pc:spChg chg="add mod">
          <ac:chgData name="Peter" userId="0c3ccf3c-f211-4dbb-800b-a0fe90374941" providerId="ADAL" clId="{F2D42C9B-894B-43C6-B1DE-053FEC1578DF}" dt="2020-04-14T14:37:04.607" v="1686" actId="20577"/>
          <ac:spMkLst>
            <pc:docMk/>
            <pc:sldMk cId="2265411409" sldId="405"/>
            <ac:spMk id="4" creationId="{30F47542-4994-4D31-A228-7FCA6AC93FED}"/>
          </ac:spMkLst>
        </pc:spChg>
        <pc:spChg chg="add del mod">
          <ac:chgData name="Peter" userId="0c3ccf3c-f211-4dbb-800b-a0fe90374941" providerId="ADAL" clId="{F2D42C9B-894B-43C6-B1DE-053FEC1578DF}" dt="2020-04-14T14:13:19.859" v="1454" actId="478"/>
          <ac:spMkLst>
            <pc:docMk/>
            <pc:sldMk cId="2265411409" sldId="405"/>
            <ac:spMk id="5" creationId="{7959A326-F271-4A4B-84A4-532A7DE8E7E1}"/>
          </ac:spMkLst>
        </pc:spChg>
        <pc:picChg chg="add mod">
          <ac:chgData name="Peter" userId="0c3ccf3c-f211-4dbb-800b-a0fe90374941" providerId="ADAL" clId="{F2D42C9B-894B-43C6-B1DE-053FEC1578DF}" dt="2020-04-14T14:20:29.957" v="1530" actId="1076"/>
          <ac:picMkLst>
            <pc:docMk/>
            <pc:sldMk cId="2265411409" sldId="405"/>
            <ac:picMk id="1026" creationId="{9E41AB4F-20B9-4B83-AB45-3074472E8D43}"/>
          </ac:picMkLst>
        </pc:picChg>
        <pc:picChg chg="add mod">
          <ac:chgData name="Peter" userId="0c3ccf3c-f211-4dbb-800b-a0fe90374941" providerId="ADAL" clId="{F2D42C9B-894B-43C6-B1DE-053FEC1578DF}" dt="2020-04-14T14:20:31.312" v="1531" actId="1076"/>
          <ac:picMkLst>
            <pc:docMk/>
            <pc:sldMk cId="2265411409" sldId="405"/>
            <ac:picMk id="1028" creationId="{19D5D1CF-2DDC-4A08-AB7B-7ABFD33B768C}"/>
          </ac:picMkLst>
        </pc:picChg>
        <pc:picChg chg="add del mod">
          <ac:chgData name="Peter" userId="0c3ccf3c-f211-4dbb-800b-a0fe90374941" providerId="ADAL" clId="{F2D42C9B-894B-43C6-B1DE-053FEC1578DF}" dt="2020-04-14T14:21:11.247" v="1547" actId="21"/>
          <ac:picMkLst>
            <pc:docMk/>
            <pc:sldMk cId="2265411409" sldId="405"/>
            <ac:picMk id="1030" creationId="{E5A12C8F-7350-466B-BBD6-19713F02E928}"/>
          </ac:picMkLst>
        </pc:picChg>
        <pc:picChg chg="add del mod">
          <ac:chgData name="Peter" userId="0c3ccf3c-f211-4dbb-800b-a0fe90374941" providerId="ADAL" clId="{F2D42C9B-894B-43C6-B1DE-053FEC1578DF}" dt="2020-04-14T14:21:11.247" v="1547" actId="21"/>
          <ac:picMkLst>
            <pc:docMk/>
            <pc:sldMk cId="2265411409" sldId="405"/>
            <ac:picMk id="1032" creationId="{309E2E90-500B-4422-8338-9B3E31804553}"/>
          </ac:picMkLst>
        </pc:picChg>
        <pc:picChg chg="add mod">
          <ac:chgData name="Peter" userId="0c3ccf3c-f211-4dbb-800b-a0fe90374941" providerId="ADAL" clId="{F2D42C9B-894B-43C6-B1DE-053FEC1578DF}" dt="2020-04-14T14:21:00.977" v="1544" actId="1076"/>
          <ac:picMkLst>
            <pc:docMk/>
            <pc:sldMk cId="2265411409" sldId="405"/>
            <ac:picMk id="1034" creationId="{3F4BE35C-1B16-471E-96E3-2094A54A9140}"/>
          </ac:picMkLst>
        </pc:picChg>
        <pc:picChg chg="add mod">
          <ac:chgData name="Peter" userId="0c3ccf3c-f211-4dbb-800b-a0fe90374941" providerId="ADAL" clId="{F2D42C9B-894B-43C6-B1DE-053FEC1578DF}" dt="2020-04-14T14:20:58.667" v="1543" actId="1076"/>
          <ac:picMkLst>
            <pc:docMk/>
            <pc:sldMk cId="2265411409" sldId="405"/>
            <ac:picMk id="1036" creationId="{C4DEBD9F-463F-48F6-9097-C0439BB8787D}"/>
          </ac:picMkLst>
        </pc:picChg>
        <pc:picChg chg="add mod">
          <ac:chgData name="Peter" userId="0c3ccf3c-f211-4dbb-800b-a0fe90374941" providerId="ADAL" clId="{F2D42C9B-894B-43C6-B1DE-053FEC1578DF}" dt="2020-04-14T14:20:56.745" v="1542" actId="1076"/>
          <ac:picMkLst>
            <pc:docMk/>
            <pc:sldMk cId="2265411409" sldId="405"/>
            <ac:picMk id="1038" creationId="{8FA2B7D2-6614-4244-AABB-A42782BB67EC}"/>
          </ac:picMkLst>
        </pc:picChg>
        <pc:picChg chg="add mod">
          <ac:chgData name="Peter" userId="0c3ccf3c-f211-4dbb-800b-a0fe90374941" providerId="ADAL" clId="{F2D42C9B-894B-43C6-B1DE-053FEC1578DF}" dt="2020-04-14T14:21:02.613" v="1545" actId="1076"/>
          <ac:picMkLst>
            <pc:docMk/>
            <pc:sldMk cId="2265411409" sldId="405"/>
            <ac:picMk id="1040" creationId="{96021029-9109-4D46-83AC-1A3613ABB47B}"/>
          </ac:picMkLst>
        </pc:picChg>
        <pc:picChg chg="add mod">
          <ac:chgData name="Peter" userId="0c3ccf3c-f211-4dbb-800b-a0fe90374941" providerId="ADAL" clId="{F2D42C9B-894B-43C6-B1DE-053FEC1578DF}" dt="2020-04-14T14:20:38.024" v="1534" actId="14100"/>
          <ac:picMkLst>
            <pc:docMk/>
            <pc:sldMk cId="2265411409" sldId="405"/>
            <ac:picMk id="1042" creationId="{3E232A73-B7B6-4E5A-A49C-0BF2C8D1F206}"/>
          </ac:picMkLst>
        </pc:picChg>
      </pc:sldChg>
      <pc:sldChg chg="addSp delSp modSp add mod modAnim modNotesTx">
        <pc:chgData name="Peter" userId="0c3ccf3c-f211-4dbb-800b-a0fe90374941" providerId="ADAL" clId="{F2D42C9B-894B-43C6-B1DE-053FEC1578DF}" dt="2020-04-29T07:37:36.199" v="11374" actId="1076"/>
        <pc:sldMkLst>
          <pc:docMk/>
          <pc:sldMk cId="1474534008" sldId="406"/>
        </pc:sldMkLst>
        <pc:spChg chg="mod">
          <ac:chgData name="Peter" userId="0c3ccf3c-f211-4dbb-800b-a0fe90374941" providerId="ADAL" clId="{F2D42C9B-894B-43C6-B1DE-053FEC1578DF}" dt="2020-04-14T14:37:14.964" v="1691" actId="20577"/>
          <ac:spMkLst>
            <pc:docMk/>
            <pc:sldMk cId="1474534008" sldId="406"/>
            <ac:spMk id="2" creationId="{5DDDF7D5-47CC-40DA-B1F8-B62941E93075}"/>
          </ac:spMkLst>
        </pc:spChg>
        <pc:spChg chg="del">
          <ac:chgData name="Peter" userId="0c3ccf3c-f211-4dbb-800b-a0fe90374941" providerId="ADAL" clId="{F2D42C9B-894B-43C6-B1DE-053FEC1578DF}" dt="2020-04-14T14:21:15.890" v="1549" actId="478"/>
          <ac:spMkLst>
            <pc:docMk/>
            <pc:sldMk cId="1474534008" sldId="406"/>
            <ac:spMk id="3" creationId="{C620A621-F370-47A4-823B-07641D8582A2}"/>
          </ac:spMkLst>
        </pc:spChg>
        <pc:spChg chg="add del">
          <ac:chgData name="Peter" userId="0c3ccf3c-f211-4dbb-800b-a0fe90374941" providerId="ADAL" clId="{F2D42C9B-894B-43C6-B1DE-053FEC1578DF}" dt="2020-04-14T14:34:44.392" v="1610"/>
          <ac:spMkLst>
            <pc:docMk/>
            <pc:sldMk cId="1474534008" sldId="406"/>
            <ac:spMk id="6" creationId="{1A4FD8B5-6263-4F14-BE83-A02B03F21E0C}"/>
          </ac:spMkLst>
        </pc:spChg>
        <pc:spChg chg="add del">
          <ac:chgData name="Peter" userId="0c3ccf3c-f211-4dbb-800b-a0fe90374941" providerId="ADAL" clId="{F2D42C9B-894B-43C6-B1DE-053FEC1578DF}" dt="2020-04-14T14:34:49.394" v="1612"/>
          <ac:spMkLst>
            <pc:docMk/>
            <pc:sldMk cId="1474534008" sldId="406"/>
            <ac:spMk id="7" creationId="{1DF21B5B-C13D-4156-967B-28B11CD539E0}"/>
          </ac:spMkLst>
        </pc:spChg>
        <pc:picChg chg="add mod">
          <ac:chgData name="Peter" userId="0c3ccf3c-f211-4dbb-800b-a0fe90374941" providerId="ADAL" clId="{F2D42C9B-894B-43C6-B1DE-053FEC1578DF}" dt="2020-04-14T14:27:41.506" v="1580" actId="14100"/>
          <ac:picMkLst>
            <pc:docMk/>
            <pc:sldMk cId="1474534008" sldId="406"/>
            <ac:picMk id="4" creationId="{FBE71350-A96A-47EB-B5F8-31992E543032}"/>
          </ac:picMkLst>
        </pc:picChg>
        <pc:picChg chg="add mod">
          <ac:chgData name="Peter" userId="0c3ccf3c-f211-4dbb-800b-a0fe90374941" providerId="ADAL" clId="{F2D42C9B-894B-43C6-B1DE-053FEC1578DF}" dt="2020-04-29T07:37:30.480" v="11372" actId="1076"/>
          <ac:picMkLst>
            <pc:docMk/>
            <pc:sldMk cId="1474534008" sldId="406"/>
            <ac:picMk id="5" creationId="{9C069C90-CF5A-4301-8865-1AE5D1382A8C}"/>
          </ac:picMkLst>
        </pc:picChg>
        <pc:picChg chg="add mod">
          <ac:chgData name="Peter" userId="0c3ccf3c-f211-4dbb-800b-a0fe90374941" providerId="ADAL" clId="{F2D42C9B-894B-43C6-B1DE-053FEC1578DF}" dt="2020-04-29T07:37:19.700" v="11367" actId="1076"/>
          <ac:picMkLst>
            <pc:docMk/>
            <pc:sldMk cId="1474534008" sldId="406"/>
            <ac:picMk id="8" creationId="{AC2A76F0-38A7-42F4-BA59-7B6D6B69957C}"/>
          </ac:picMkLst>
        </pc:picChg>
        <pc:picChg chg="add mod">
          <ac:chgData name="Peter" userId="0c3ccf3c-f211-4dbb-800b-a0fe90374941" providerId="ADAL" clId="{F2D42C9B-894B-43C6-B1DE-053FEC1578DF}" dt="2020-04-29T07:37:36.199" v="11374" actId="1076"/>
          <ac:picMkLst>
            <pc:docMk/>
            <pc:sldMk cId="1474534008" sldId="406"/>
            <ac:picMk id="9" creationId="{1DCA2040-713A-48A3-887D-866873C13FB2}"/>
          </ac:picMkLst>
        </pc:picChg>
        <pc:picChg chg="add mod">
          <ac:chgData name="Peter" userId="0c3ccf3c-f211-4dbb-800b-a0fe90374941" providerId="ADAL" clId="{F2D42C9B-894B-43C6-B1DE-053FEC1578DF}" dt="2020-04-29T07:37:26.567" v="11370" actId="14100"/>
          <ac:picMkLst>
            <pc:docMk/>
            <pc:sldMk cId="1474534008" sldId="406"/>
            <ac:picMk id="2050" creationId="{28899D26-8FA9-44F1-AB13-9C18180934AB}"/>
          </ac:picMkLst>
        </pc:picChg>
        <pc:picChg chg="add mod">
          <ac:chgData name="Peter" userId="0c3ccf3c-f211-4dbb-800b-a0fe90374941" providerId="ADAL" clId="{F2D42C9B-894B-43C6-B1DE-053FEC1578DF}" dt="2020-04-29T07:37:22.088" v="11368" actId="1076"/>
          <ac:picMkLst>
            <pc:docMk/>
            <pc:sldMk cId="1474534008" sldId="406"/>
            <ac:picMk id="2052" creationId="{71C74C48-CBCC-4810-840A-F073B189540E}"/>
          </ac:picMkLst>
        </pc:picChg>
        <pc:picChg chg="add del mod">
          <ac:chgData name="Peter" userId="0c3ccf3c-f211-4dbb-800b-a0fe90374941" providerId="ADAL" clId="{F2D42C9B-894B-43C6-B1DE-053FEC1578DF}" dt="2020-04-14T14:34:54.916" v="1615" actId="21"/>
          <ac:picMkLst>
            <pc:docMk/>
            <pc:sldMk cId="1474534008" sldId="406"/>
            <ac:picMk id="2054" creationId="{3A9114C8-89DD-4D3D-BCAD-014F56A29617}"/>
          </ac:picMkLst>
        </pc:picChg>
      </pc:sldChg>
      <pc:sldChg chg="addSp delSp modSp add mod modAnim modNotesTx">
        <pc:chgData name="Peter" userId="0c3ccf3c-f211-4dbb-800b-a0fe90374941" providerId="ADAL" clId="{F2D42C9B-894B-43C6-B1DE-053FEC1578DF}" dt="2020-04-29T07:37:47.714" v="11378" actId="1076"/>
        <pc:sldMkLst>
          <pc:docMk/>
          <pc:sldMk cId="612000855" sldId="407"/>
        </pc:sldMkLst>
        <pc:spChg chg="mod">
          <ac:chgData name="Peter" userId="0c3ccf3c-f211-4dbb-800b-a0fe90374941" providerId="ADAL" clId="{F2D42C9B-894B-43C6-B1DE-053FEC1578DF}" dt="2020-04-14T14:37:26.747" v="1699" actId="20577"/>
          <ac:spMkLst>
            <pc:docMk/>
            <pc:sldMk cId="612000855" sldId="407"/>
            <ac:spMk id="2" creationId="{ADA726B9-8B1C-487C-9A1F-B8FF0B3236AB}"/>
          </ac:spMkLst>
        </pc:spChg>
        <pc:spChg chg="del">
          <ac:chgData name="Peter" userId="0c3ccf3c-f211-4dbb-800b-a0fe90374941" providerId="ADAL" clId="{F2D42C9B-894B-43C6-B1DE-053FEC1578DF}" dt="2020-04-14T14:25:42.311" v="1564" actId="478"/>
          <ac:spMkLst>
            <pc:docMk/>
            <pc:sldMk cId="612000855" sldId="407"/>
            <ac:spMk id="3" creationId="{E269AA16-F0BB-418E-A08E-FB26A214E3DC}"/>
          </ac:spMkLst>
        </pc:spChg>
        <pc:picChg chg="add mod">
          <ac:chgData name="Peter" userId="0c3ccf3c-f211-4dbb-800b-a0fe90374941" providerId="ADAL" clId="{F2D42C9B-894B-43C6-B1DE-053FEC1578DF}" dt="2020-04-29T07:37:47.714" v="11378" actId="1076"/>
          <ac:picMkLst>
            <pc:docMk/>
            <pc:sldMk cId="612000855" sldId="407"/>
            <ac:picMk id="6" creationId="{B7F1E90B-A6F4-4D9D-B43B-90F98E89FEE3}"/>
          </ac:picMkLst>
        </pc:picChg>
        <pc:picChg chg="add del mod">
          <ac:chgData name="Peter" userId="0c3ccf3c-f211-4dbb-800b-a0fe90374941" providerId="ADAL" clId="{F2D42C9B-894B-43C6-B1DE-053FEC1578DF}" dt="2020-04-29T07:37:11.366" v="11364" actId="21"/>
          <ac:picMkLst>
            <pc:docMk/>
            <pc:sldMk cId="612000855" sldId="407"/>
            <ac:picMk id="3074" creationId="{E11AF1AF-3611-426C-80E4-2A179D837B79}"/>
          </ac:picMkLst>
        </pc:picChg>
        <pc:picChg chg="add mod">
          <ac:chgData name="Peter" userId="0c3ccf3c-f211-4dbb-800b-a0fe90374941" providerId="ADAL" clId="{F2D42C9B-894B-43C6-B1DE-053FEC1578DF}" dt="2020-04-29T07:37:46.456" v="11377" actId="1076"/>
          <ac:picMkLst>
            <pc:docMk/>
            <pc:sldMk cId="612000855" sldId="407"/>
            <ac:picMk id="3076" creationId="{B10F70A4-A9D9-4C7C-8580-E69D543F7F79}"/>
          </ac:picMkLst>
        </pc:picChg>
      </pc:sldChg>
      <pc:sldChg chg="addSp delSp modSp add mod modAnim">
        <pc:chgData name="Peter" userId="0c3ccf3c-f211-4dbb-800b-a0fe90374941" providerId="ADAL" clId="{F2D42C9B-894B-43C6-B1DE-053FEC1578DF}" dt="2020-04-17T15:56:18.045" v="7220"/>
        <pc:sldMkLst>
          <pc:docMk/>
          <pc:sldMk cId="4161121941" sldId="408"/>
        </pc:sldMkLst>
        <pc:spChg chg="mod">
          <ac:chgData name="Peter" userId="0c3ccf3c-f211-4dbb-800b-a0fe90374941" providerId="ADAL" clId="{F2D42C9B-894B-43C6-B1DE-053FEC1578DF}" dt="2020-04-14T14:37:39.172" v="1715" actId="20577"/>
          <ac:spMkLst>
            <pc:docMk/>
            <pc:sldMk cId="4161121941" sldId="408"/>
            <ac:spMk id="2" creationId="{AC012ED5-68ED-4332-95C3-DC121914D304}"/>
          </ac:spMkLst>
        </pc:spChg>
        <pc:spChg chg="del">
          <ac:chgData name="Peter" userId="0c3ccf3c-f211-4dbb-800b-a0fe90374941" providerId="ADAL" clId="{F2D42C9B-894B-43C6-B1DE-053FEC1578DF}" dt="2020-04-14T14:27:11.170" v="1570" actId="478"/>
          <ac:spMkLst>
            <pc:docMk/>
            <pc:sldMk cId="4161121941" sldId="408"/>
            <ac:spMk id="3" creationId="{DF784248-1523-42C9-B316-E2FAED6EEA32}"/>
          </ac:spMkLst>
        </pc:spChg>
        <pc:picChg chg="add mod">
          <ac:chgData name="Peter" userId="0c3ccf3c-f211-4dbb-800b-a0fe90374941" providerId="ADAL" clId="{F2D42C9B-894B-43C6-B1DE-053FEC1578DF}" dt="2020-04-17T15:56:02.745" v="7215" actId="1076"/>
          <ac:picMkLst>
            <pc:docMk/>
            <pc:sldMk cId="4161121941" sldId="408"/>
            <ac:picMk id="4098" creationId="{9B0843DE-2A29-4F1A-9502-00907DF83AC1}"/>
          </ac:picMkLst>
        </pc:picChg>
        <pc:picChg chg="add mod">
          <ac:chgData name="Peter" userId="0c3ccf3c-f211-4dbb-800b-a0fe90374941" providerId="ADAL" clId="{F2D42C9B-894B-43C6-B1DE-053FEC1578DF}" dt="2020-04-17T15:56:05.728" v="7216" actId="1076"/>
          <ac:picMkLst>
            <pc:docMk/>
            <pc:sldMk cId="4161121941" sldId="408"/>
            <ac:picMk id="4100" creationId="{F2CA14BC-7721-4E39-A893-7C725802164F}"/>
          </ac:picMkLst>
        </pc:picChg>
        <pc:picChg chg="add mod">
          <ac:chgData name="Peter" userId="0c3ccf3c-f211-4dbb-800b-a0fe90374941" providerId="ADAL" clId="{F2D42C9B-894B-43C6-B1DE-053FEC1578DF}" dt="2020-04-17T15:56:07.127" v="7217" actId="1076"/>
          <ac:picMkLst>
            <pc:docMk/>
            <pc:sldMk cId="4161121941" sldId="408"/>
            <ac:picMk id="4102" creationId="{04F70321-BBB3-47B8-B1BF-FD38D2BD2B80}"/>
          </ac:picMkLst>
        </pc:picChg>
      </pc:sldChg>
      <pc:sldChg chg="modSp add mod modAnim">
        <pc:chgData name="Peter" userId="0c3ccf3c-f211-4dbb-800b-a0fe90374941" providerId="ADAL" clId="{F2D42C9B-894B-43C6-B1DE-053FEC1578DF}" dt="2020-04-29T07:38:18.053" v="11379"/>
        <pc:sldMkLst>
          <pc:docMk/>
          <pc:sldMk cId="1430277392" sldId="409"/>
        </pc:sldMkLst>
        <pc:spChg chg="mod">
          <ac:chgData name="Peter" userId="0c3ccf3c-f211-4dbb-800b-a0fe90374941" providerId="ADAL" clId="{F2D42C9B-894B-43C6-B1DE-053FEC1578DF}" dt="2020-04-14T14:38:48.182" v="1862" actId="20577"/>
          <ac:spMkLst>
            <pc:docMk/>
            <pc:sldMk cId="1430277392" sldId="409"/>
            <ac:spMk id="2" creationId="{B633BCF8-7FDC-4BCD-8C5F-34A6757A5070}"/>
          </ac:spMkLst>
        </pc:spChg>
        <pc:spChg chg="mod">
          <ac:chgData name="Peter" userId="0c3ccf3c-f211-4dbb-800b-a0fe90374941" providerId="ADAL" clId="{F2D42C9B-894B-43C6-B1DE-053FEC1578DF}" dt="2020-04-17T16:16:06.726" v="8349" actId="20577"/>
          <ac:spMkLst>
            <pc:docMk/>
            <pc:sldMk cId="1430277392" sldId="409"/>
            <ac:spMk id="3" creationId="{E9540E22-8E81-42E4-AD2E-33B14DA22435}"/>
          </ac:spMkLst>
        </pc:spChg>
      </pc:sldChg>
      <pc:sldChg chg="modSp add del mod">
        <pc:chgData name="Peter" userId="0c3ccf3c-f211-4dbb-800b-a0fe90374941" providerId="ADAL" clId="{F2D42C9B-894B-43C6-B1DE-053FEC1578DF}" dt="2020-04-21T16:53:20.704" v="9406" actId="2696"/>
        <pc:sldMkLst>
          <pc:docMk/>
          <pc:sldMk cId="1465698744" sldId="410"/>
        </pc:sldMkLst>
        <pc:spChg chg="mod">
          <ac:chgData name="Peter" userId="0c3ccf3c-f211-4dbb-800b-a0fe90374941" providerId="ADAL" clId="{F2D42C9B-894B-43C6-B1DE-053FEC1578DF}" dt="2020-04-14T14:48:29.943" v="2510" actId="1076"/>
          <ac:spMkLst>
            <pc:docMk/>
            <pc:sldMk cId="1465698744" sldId="410"/>
            <ac:spMk id="2" creationId="{6F3D534F-32E9-4F0F-B5B7-8AD277486E5D}"/>
          </ac:spMkLst>
        </pc:spChg>
        <pc:spChg chg="mod">
          <ac:chgData name="Peter" userId="0c3ccf3c-f211-4dbb-800b-a0fe90374941" providerId="ADAL" clId="{F2D42C9B-894B-43C6-B1DE-053FEC1578DF}" dt="2020-04-14T14:48:36.502" v="2512" actId="14100"/>
          <ac:spMkLst>
            <pc:docMk/>
            <pc:sldMk cId="1465698744" sldId="410"/>
            <ac:spMk id="3" creationId="{D6B350A4-055C-44CC-95FE-CF8B02E0EAA3}"/>
          </ac:spMkLst>
        </pc:spChg>
      </pc:sldChg>
      <pc:sldChg chg="modSp add">
        <pc:chgData name="Peter" userId="0c3ccf3c-f211-4dbb-800b-a0fe90374941" providerId="ADAL" clId="{F2D42C9B-894B-43C6-B1DE-053FEC1578DF}" dt="2020-04-29T16:26:43.166" v="16301" actId="20577"/>
        <pc:sldMkLst>
          <pc:docMk/>
          <pc:sldMk cId="1561485288" sldId="410"/>
        </pc:sldMkLst>
        <pc:spChg chg="mod">
          <ac:chgData name="Peter" userId="0c3ccf3c-f211-4dbb-800b-a0fe90374941" providerId="ADAL" clId="{F2D42C9B-894B-43C6-B1DE-053FEC1578DF}" dt="2020-04-29T16:26:43.166" v="16301" actId="20577"/>
          <ac:spMkLst>
            <pc:docMk/>
            <pc:sldMk cId="1561485288" sldId="410"/>
            <ac:spMk id="3" creationId="{D6B350A4-055C-44CC-95FE-CF8B02E0EAA3}"/>
          </ac:spMkLst>
        </pc:spChg>
      </pc:sldChg>
      <pc:sldChg chg="addSp delSp modSp add mod">
        <pc:chgData name="Peter" userId="0c3ccf3c-f211-4dbb-800b-a0fe90374941" providerId="ADAL" clId="{F2D42C9B-894B-43C6-B1DE-053FEC1578DF}" dt="2020-04-29T10:33:18.043" v="11456" actId="1076"/>
        <pc:sldMkLst>
          <pc:docMk/>
          <pc:sldMk cId="1184805564" sldId="411"/>
        </pc:sldMkLst>
        <pc:spChg chg="mod">
          <ac:chgData name="Peter" userId="0c3ccf3c-f211-4dbb-800b-a0fe90374941" providerId="ADAL" clId="{F2D42C9B-894B-43C6-B1DE-053FEC1578DF}" dt="2020-04-14T15:16:01.307" v="3422" actId="20577"/>
          <ac:spMkLst>
            <pc:docMk/>
            <pc:sldMk cId="1184805564" sldId="411"/>
            <ac:spMk id="2" creationId="{67881A0F-1EE3-41A3-9AEF-AEACA9B3988C}"/>
          </ac:spMkLst>
        </pc:spChg>
        <pc:spChg chg="del">
          <ac:chgData name="Peter" userId="0c3ccf3c-f211-4dbb-800b-a0fe90374941" providerId="ADAL" clId="{F2D42C9B-894B-43C6-B1DE-053FEC1578DF}" dt="2020-04-14T15:16:14.730" v="3423" actId="478"/>
          <ac:spMkLst>
            <pc:docMk/>
            <pc:sldMk cId="1184805564" sldId="411"/>
            <ac:spMk id="3" creationId="{05FEABF0-B28F-4859-A480-8D15EA1DAFB1}"/>
          </ac:spMkLst>
        </pc:spChg>
        <pc:spChg chg="add mod">
          <ac:chgData name="Peter" userId="0c3ccf3c-f211-4dbb-800b-a0fe90374941" providerId="ADAL" clId="{F2D42C9B-894B-43C6-B1DE-053FEC1578DF}" dt="2020-04-29T10:33:12.934" v="11455" actId="20577"/>
          <ac:spMkLst>
            <pc:docMk/>
            <pc:sldMk cId="1184805564" sldId="411"/>
            <ac:spMk id="3" creationId="{412BD5A6-B163-46E6-A139-FD7A903D9E85}"/>
          </ac:spMkLst>
        </pc:spChg>
        <pc:picChg chg="add mod modCrop">
          <ac:chgData name="Peter" userId="0c3ccf3c-f211-4dbb-800b-a0fe90374941" providerId="ADAL" clId="{F2D42C9B-894B-43C6-B1DE-053FEC1578DF}" dt="2020-04-29T10:33:18.043" v="11456" actId="1076"/>
          <ac:picMkLst>
            <pc:docMk/>
            <pc:sldMk cId="1184805564" sldId="411"/>
            <ac:picMk id="4" creationId="{7CD733DD-512A-4422-90A5-E160C3F94CAB}"/>
          </ac:picMkLst>
        </pc:picChg>
      </pc:sldChg>
      <pc:sldChg chg="addSp modSp add mod">
        <pc:chgData name="Peter" userId="0c3ccf3c-f211-4dbb-800b-a0fe90374941" providerId="ADAL" clId="{F2D42C9B-894B-43C6-B1DE-053FEC1578DF}" dt="2020-04-14T15:57:18.098" v="3689" actId="20577"/>
        <pc:sldMkLst>
          <pc:docMk/>
          <pc:sldMk cId="2705021899" sldId="412"/>
        </pc:sldMkLst>
        <pc:spChg chg="mod">
          <ac:chgData name="Peter" userId="0c3ccf3c-f211-4dbb-800b-a0fe90374941" providerId="ADAL" clId="{F2D42C9B-894B-43C6-B1DE-053FEC1578DF}" dt="2020-04-14T15:57:18.098" v="3689" actId="20577"/>
          <ac:spMkLst>
            <pc:docMk/>
            <pc:sldMk cId="2705021899" sldId="412"/>
            <ac:spMk id="2" creationId="{63412ECA-CFBA-411B-A037-B619B1657D46}"/>
          </ac:spMkLst>
        </pc:spChg>
        <pc:spChg chg="mod">
          <ac:chgData name="Peter" userId="0c3ccf3c-f211-4dbb-800b-a0fe90374941" providerId="ADAL" clId="{F2D42C9B-894B-43C6-B1DE-053FEC1578DF}" dt="2020-04-14T15:52:39.809" v="3551" actId="20577"/>
          <ac:spMkLst>
            <pc:docMk/>
            <pc:sldMk cId="2705021899" sldId="412"/>
            <ac:spMk id="3" creationId="{04D214B8-97B1-4919-AA6D-4C71603DF8E1}"/>
          </ac:spMkLst>
        </pc:spChg>
        <pc:picChg chg="add mod modCrop">
          <ac:chgData name="Peter" userId="0c3ccf3c-f211-4dbb-800b-a0fe90374941" providerId="ADAL" clId="{F2D42C9B-894B-43C6-B1DE-053FEC1578DF}" dt="2020-04-14T15:52:19.536" v="3500" actId="1076"/>
          <ac:picMkLst>
            <pc:docMk/>
            <pc:sldMk cId="2705021899" sldId="412"/>
            <ac:picMk id="4" creationId="{26C951C6-150E-4BF4-9C5A-4C20F9855C67}"/>
          </ac:picMkLst>
        </pc:picChg>
      </pc:sldChg>
      <pc:sldChg chg="addSp delSp modSp add mod modNotesTx">
        <pc:chgData name="Peter" userId="0c3ccf3c-f211-4dbb-800b-a0fe90374941" providerId="ADAL" clId="{F2D42C9B-894B-43C6-B1DE-053FEC1578DF}" dt="2020-04-29T15:44:46.518" v="14502" actId="20577"/>
        <pc:sldMkLst>
          <pc:docMk/>
          <pc:sldMk cId="1853001573" sldId="413"/>
        </pc:sldMkLst>
        <pc:spChg chg="mod">
          <ac:chgData name="Peter" userId="0c3ccf3c-f211-4dbb-800b-a0fe90374941" providerId="ADAL" clId="{F2D42C9B-894B-43C6-B1DE-053FEC1578DF}" dt="2020-04-29T15:44:00.086" v="14327" actId="20577"/>
          <ac:spMkLst>
            <pc:docMk/>
            <pc:sldMk cId="1853001573" sldId="413"/>
            <ac:spMk id="2" creationId="{63412ECA-CFBA-411B-A037-B619B1657D46}"/>
          </ac:spMkLst>
        </pc:spChg>
        <pc:spChg chg="mod">
          <ac:chgData name="Peter" userId="0c3ccf3c-f211-4dbb-800b-a0fe90374941" providerId="ADAL" clId="{F2D42C9B-894B-43C6-B1DE-053FEC1578DF}" dt="2020-04-14T15:54:55.615" v="3590" actId="1076"/>
          <ac:spMkLst>
            <pc:docMk/>
            <pc:sldMk cId="1853001573" sldId="413"/>
            <ac:spMk id="3" creationId="{04D214B8-97B1-4919-AA6D-4C71603DF8E1}"/>
          </ac:spMkLst>
        </pc:spChg>
        <pc:graphicFrameChg chg="add">
          <ac:chgData name="Peter" userId="0c3ccf3c-f211-4dbb-800b-a0fe90374941" providerId="ADAL" clId="{F2D42C9B-894B-43C6-B1DE-053FEC1578DF}" dt="2020-04-14T15:54:44.597" v="3586"/>
          <ac:graphicFrameMkLst>
            <pc:docMk/>
            <pc:sldMk cId="1853001573" sldId="413"/>
            <ac:graphicFrameMk id="5" creationId="{7D1F2029-6953-4BEA-9792-E5D38C4C34B2}"/>
          </ac:graphicFrameMkLst>
        </pc:graphicFrameChg>
        <pc:picChg chg="del">
          <ac:chgData name="Peter" userId="0c3ccf3c-f211-4dbb-800b-a0fe90374941" providerId="ADAL" clId="{F2D42C9B-894B-43C6-B1DE-053FEC1578DF}" dt="2020-04-14T15:54:43.808" v="3584" actId="478"/>
          <ac:picMkLst>
            <pc:docMk/>
            <pc:sldMk cId="1853001573" sldId="413"/>
            <ac:picMk id="4" creationId="{26C951C6-150E-4BF4-9C5A-4C20F9855C67}"/>
          </ac:picMkLst>
        </pc:picChg>
        <pc:picChg chg="add mod">
          <ac:chgData name="Peter" userId="0c3ccf3c-f211-4dbb-800b-a0fe90374941" providerId="ADAL" clId="{F2D42C9B-894B-43C6-B1DE-053FEC1578DF}" dt="2020-04-14T15:54:53.482" v="3589" actId="1076"/>
          <ac:picMkLst>
            <pc:docMk/>
            <pc:sldMk cId="1853001573" sldId="413"/>
            <ac:picMk id="6" creationId="{06BB0576-7655-4AED-B0C2-17C55EFD91A0}"/>
          </ac:picMkLst>
        </pc:picChg>
      </pc:sldChg>
      <pc:sldChg chg="addSp modSp add mod modAnim modNotesTx">
        <pc:chgData name="Peter" userId="0c3ccf3c-f211-4dbb-800b-a0fe90374941" providerId="ADAL" clId="{F2D42C9B-894B-43C6-B1DE-053FEC1578DF}" dt="2020-04-29T15:52:13.831" v="14681" actId="5793"/>
        <pc:sldMkLst>
          <pc:docMk/>
          <pc:sldMk cId="4244865900" sldId="414"/>
        </pc:sldMkLst>
        <pc:spChg chg="mod">
          <ac:chgData name="Peter" userId="0c3ccf3c-f211-4dbb-800b-a0fe90374941" providerId="ADAL" clId="{F2D42C9B-894B-43C6-B1DE-053FEC1578DF}" dt="2020-04-14T15:56:58.897" v="3670" actId="20577"/>
          <ac:spMkLst>
            <pc:docMk/>
            <pc:sldMk cId="4244865900" sldId="414"/>
            <ac:spMk id="2" creationId="{FFB8DEA2-029C-4712-B072-1D1B89C5B5DF}"/>
          </ac:spMkLst>
        </pc:spChg>
        <pc:spChg chg="mod">
          <ac:chgData name="Peter" userId="0c3ccf3c-f211-4dbb-800b-a0fe90374941" providerId="ADAL" clId="{F2D42C9B-894B-43C6-B1DE-053FEC1578DF}" dt="2020-04-14T15:55:35.359" v="3622" actId="14100"/>
          <ac:spMkLst>
            <pc:docMk/>
            <pc:sldMk cId="4244865900" sldId="414"/>
            <ac:spMk id="3" creationId="{CA5DF103-1819-410D-A9F1-7A8E3124A414}"/>
          </ac:spMkLst>
        </pc:spChg>
        <pc:cxnChg chg="add mod">
          <ac:chgData name="Peter" userId="0c3ccf3c-f211-4dbb-800b-a0fe90374941" providerId="ADAL" clId="{F2D42C9B-894B-43C6-B1DE-053FEC1578DF}" dt="2020-04-14T15:58:48.145" v="3695" actId="14100"/>
          <ac:cxnSpMkLst>
            <pc:docMk/>
            <pc:sldMk cId="4244865900" sldId="414"/>
            <ac:cxnSpMk id="5" creationId="{D6BCAEE3-B4AD-43A7-A1D2-D475A4DF6EA0}"/>
          </ac:cxnSpMkLst>
        </pc:cxnChg>
        <pc:cxnChg chg="add mod">
          <ac:chgData name="Peter" userId="0c3ccf3c-f211-4dbb-800b-a0fe90374941" providerId="ADAL" clId="{F2D42C9B-894B-43C6-B1DE-053FEC1578DF}" dt="2020-04-14T15:58:54.307" v="3696" actId="1076"/>
          <ac:cxnSpMkLst>
            <pc:docMk/>
            <pc:sldMk cId="4244865900" sldId="414"/>
            <ac:cxnSpMk id="6" creationId="{400E462C-70A4-4F0C-B3D3-6C6966327809}"/>
          </ac:cxnSpMkLst>
        </pc:cxnChg>
        <pc:cxnChg chg="add mod">
          <ac:chgData name="Peter" userId="0c3ccf3c-f211-4dbb-800b-a0fe90374941" providerId="ADAL" clId="{F2D42C9B-894B-43C6-B1DE-053FEC1578DF}" dt="2020-04-14T15:58:20.106" v="3691" actId="208"/>
          <ac:cxnSpMkLst>
            <pc:docMk/>
            <pc:sldMk cId="4244865900" sldId="414"/>
            <ac:cxnSpMk id="8" creationId="{04EAE0E2-605A-4413-9221-26751AA43735}"/>
          </ac:cxnSpMkLst>
        </pc:cxnChg>
        <pc:cxnChg chg="add mod">
          <ac:chgData name="Peter" userId="0c3ccf3c-f211-4dbb-800b-a0fe90374941" providerId="ADAL" clId="{F2D42C9B-894B-43C6-B1DE-053FEC1578DF}" dt="2020-04-14T15:58:33.700" v="3692" actId="208"/>
          <ac:cxnSpMkLst>
            <pc:docMk/>
            <pc:sldMk cId="4244865900" sldId="414"/>
            <ac:cxnSpMk id="10" creationId="{A8513B57-F7F5-4275-B824-1DEE0B112F66}"/>
          </ac:cxnSpMkLst>
        </pc:cxnChg>
      </pc:sldChg>
      <pc:sldChg chg="addSp delSp modSp add mod modAnim modNotesTx">
        <pc:chgData name="Peter" userId="0c3ccf3c-f211-4dbb-800b-a0fe90374941" providerId="ADAL" clId="{F2D42C9B-894B-43C6-B1DE-053FEC1578DF}" dt="2020-04-29T15:43:19.775" v="14307" actId="20577"/>
        <pc:sldMkLst>
          <pc:docMk/>
          <pc:sldMk cId="872468323" sldId="415"/>
        </pc:sldMkLst>
        <pc:spChg chg="mod">
          <ac:chgData name="Peter" userId="0c3ccf3c-f211-4dbb-800b-a0fe90374941" providerId="ADAL" clId="{F2D42C9B-894B-43C6-B1DE-053FEC1578DF}" dt="2020-04-14T16:01:04.668" v="3721" actId="20577"/>
          <ac:spMkLst>
            <pc:docMk/>
            <pc:sldMk cId="872468323" sldId="415"/>
            <ac:spMk id="2" creationId="{5837BFF4-9649-4275-A557-6CC043C95F5E}"/>
          </ac:spMkLst>
        </pc:spChg>
        <pc:spChg chg="del mod">
          <ac:chgData name="Peter" userId="0c3ccf3c-f211-4dbb-800b-a0fe90374941" providerId="ADAL" clId="{F2D42C9B-894B-43C6-B1DE-053FEC1578DF}" dt="2020-04-14T16:00:10.114" v="3699" actId="478"/>
          <ac:spMkLst>
            <pc:docMk/>
            <pc:sldMk cId="872468323" sldId="415"/>
            <ac:spMk id="3" creationId="{73C7D48F-5459-4EA3-B40D-5D24D901E785}"/>
          </ac:spMkLst>
        </pc:spChg>
        <pc:picChg chg="add mod modCrop">
          <ac:chgData name="Peter" userId="0c3ccf3c-f211-4dbb-800b-a0fe90374941" providerId="ADAL" clId="{F2D42C9B-894B-43C6-B1DE-053FEC1578DF}" dt="2020-04-29T15:42:22.570" v="14167" actId="732"/>
          <ac:picMkLst>
            <pc:docMk/>
            <pc:sldMk cId="872468323" sldId="415"/>
            <ac:picMk id="3" creationId="{A07E84AB-B3B7-49E5-B36D-DA292E1FEC25}"/>
          </ac:picMkLst>
        </pc:picChg>
        <pc:picChg chg="add del mod modCrop">
          <ac:chgData name="Peter" userId="0c3ccf3c-f211-4dbb-800b-a0fe90374941" providerId="ADAL" clId="{F2D42C9B-894B-43C6-B1DE-053FEC1578DF}" dt="2020-04-29T15:41:19.588" v="14156" actId="478"/>
          <ac:picMkLst>
            <pc:docMk/>
            <pc:sldMk cId="872468323" sldId="415"/>
            <ac:picMk id="4" creationId="{D8F03413-DD60-4407-9283-706D5D1FABF5}"/>
          </ac:picMkLst>
        </pc:picChg>
        <pc:picChg chg="add mod modCrop">
          <ac:chgData name="Peter" userId="0c3ccf3c-f211-4dbb-800b-a0fe90374941" providerId="ADAL" clId="{F2D42C9B-894B-43C6-B1DE-053FEC1578DF}" dt="2020-04-29T15:42:17.093" v="14166" actId="14100"/>
          <ac:picMkLst>
            <pc:docMk/>
            <pc:sldMk cId="872468323" sldId="415"/>
            <ac:picMk id="5" creationId="{C7A4C655-CC4E-4DCA-9218-FDF08E34A1D7}"/>
          </ac:picMkLst>
        </pc:picChg>
      </pc:sldChg>
      <pc:sldChg chg="addSp delSp modSp add mod modAnim">
        <pc:chgData name="Peter" userId="0c3ccf3c-f211-4dbb-800b-a0fe90374941" providerId="ADAL" clId="{F2D42C9B-894B-43C6-B1DE-053FEC1578DF}" dt="2020-04-29T16:23:37.935" v="16170" actId="5793"/>
        <pc:sldMkLst>
          <pc:docMk/>
          <pc:sldMk cId="3483295970" sldId="416"/>
        </pc:sldMkLst>
        <pc:spChg chg="del">
          <ac:chgData name="Peter" userId="0c3ccf3c-f211-4dbb-800b-a0fe90374941" providerId="ADAL" clId="{F2D42C9B-894B-43C6-B1DE-053FEC1578DF}" dt="2020-04-29T16:20:38.048" v="15719"/>
          <ac:spMkLst>
            <pc:docMk/>
            <pc:sldMk cId="3483295970" sldId="416"/>
            <ac:spMk id="2" creationId="{A61AF737-2AEB-4A7E-BFED-3D2E8C10F0F4}"/>
          </ac:spMkLst>
        </pc:spChg>
        <pc:spChg chg="del">
          <ac:chgData name="Peter" userId="0c3ccf3c-f211-4dbb-800b-a0fe90374941" providerId="ADAL" clId="{F2D42C9B-894B-43C6-B1DE-053FEC1578DF}" dt="2020-04-14T16:38:34.403" v="3879" actId="478"/>
          <ac:spMkLst>
            <pc:docMk/>
            <pc:sldMk cId="3483295970" sldId="416"/>
            <ac:spMk id="3" creationId="{23974DA7-9C94-41C3-9468-E96935D5B106}"/>
          </ac:spMkLst>
        </pc:spChg>
        <pc:spChg chg="add mod">
          <ac:chgData name="Peter" userId="0c3ccf3c-f211-4dbb-800b-a0fe90374941" providerId="ADAL" clId="{F2D42C9B-894B-43C6-B1DE-053FEC1578DF}" dt="2020-04-29T16:23:37.935" v="16170" actId="5793"/>
          <ac:spMkLst>
            <pc:docMk/>
            <pc:sldMk cId="3483295970" sldId="416"/>
            <ac:spMk id="3" creationId="{D35FBABB-FC8A-4048-B6E3-354EEE78C639}"/>
          </ac:spMkLst>
        </pc:spChg>
        <pc:spChg chg="add mod">
          <ac:chgData name="Peter" userId="0c3ccf3c-f211-4dbb-800b-a0fe90374941" providerId="ADAL" clId="{F2D42C9B-894B-43C6-B1DE-053FEC1578DF}" dt="2020-04-29T16:23:09.961" v="16149" actId="14100"/>
          <ac:spMkLst>
            <pc:docMk/>
            <pc:sldMk cId="3483295970" sldId="416"/>
            <ac:spMk id="5" creationId="{D2B954DB-C34A-4F3F-9177-472FCBB3D366}"/>
          </ac:spMkLst>
        </pc:spChg>
        <pc:picChg chg="add mod modCrop">
          <ac:chgData name="Peter" userId="0c3ccf3c-f211-4dbb-800b-a0fe90374941" providerId="ADAL" clId="{F2D42C9B-894B-43C6-B1DE-053FEC1578DF}" dt="2020-04-29T16:21:19.394" v="15824" actId="1076"/>
          <ac:picMkLst>
            <pc:docMk/>
            <pc:sldMk cId="3483295970" sldId="416"/>
            <ac:picMk id="4" creationId="{233E1951-577D-40C1-BAEF-4C681C5CD826}"/>
          </ac:picMkLst>
        </pc:picChg>
      </pc:sldChg>
      <pc:sldChg chg="modSp add del mod">
        <pc:chgData name="Peter" userId="0c3ccf3c-f211-4dbb-800b-a0fe90374941" providerId="ADAL" clId="{F2D42C9B-894B-43C6-B1DE-053FEC1578DF}" dt="2020-04-16T17:38:15.488" v="6275" actId="47"/>
        <pc:sldMkLst>
          <pc:docMk/>
          <pc:sldMk cId="145058575" sldId="417"/>
        </pc:sldMkLst>
        <pc:spChg chg="mod">
          <ac:chgData name="Peter" userId="0c3ccf3c-f211-4dbb-800b-a0fe90374941" providerId="ADAL" clId="{F2D42C9B-894B-43C6-B1DE-053FEC1578DF}" dt="2020-04-15T18:37:29.977" v="5726" actId="20577"/>
          <ac:spMkLst>
            <pc:docMk/>
            <pc:sldMk cId="145058575" sldId="417"/>
            <ac:spMk id="4" creationId="{DA7097B5-B1E6-47CD-8B74-E017A160B002}"/>
          </ac:spMkLst>
        </pc:spChg>
        <pc:spChg chg="mod">
          <ac:chgData name="Peter" userId="0c3ccf3c-f211-4dbb-800b-a0fe90374941" providerId="ADAL" clId="{F2D42C9B-894B-43C6-B1DE-053FEC1578DF}" dt="2020-04-15T18:37:46.059" v="5729" actId="20577"/>
          <ac:spMkLst>
            <pc:docMk/>
            <pc:sldMk cId="145058575" sldId="417"/>
            <ac:spMk id="5" creationId="{D6CC3EC1-9368-404F-BF66-5B1D51D9FE81}"/>
          </ac:spMkLst>
        </pc:spChg>
      </pc:sldChg>
      <pc:sldChg chg="modSp add del mod">
        <pc:chgData name="Peter" userId="0c3ccf3c-f211-4dbb-800b-a0fe90374941" providerId="ADAL" clId="{F2D42C9B-894B-43C6-B1DE-053FEC1578DF}" dt="2020-04-16T17:38:22.066" v="6276" actId="47"/>
        <pc:sldMkLst>
          <pc:docMk/>
          <pc:sldMk cId="376800937" sldId="418"/>
        </pc:sldMkLst>
        <pc:spChg chg="mod">
          <ac:chgData name="Peter" userId="0c3ccf3c-f211-4dbb-800b-a0fe90374941" providerId="ADAL" clId="{F2D42C9B-894B-43C6-B1DE-053FEC1578DF}" dt="2020-04-15T18:37:35.804" v="5727" actId="20577"/>
          <ac:spMkLst>
            <pc:docMk/>
            <pc:sldMk cId="376800937" sldId="418"/>
            <ac:spMk id="4" creationId="{DA7097B5-B1E6-47CD-8B74-E017A160B002}"/>
          </ac:spMkLst>
        </pc:spChg>
        <pc:spChg chg="mod">
          <ac:chgData name="Peter" userId="0c3ccf3c-f211-4dbb-800b-a0fe90374941" providerId="ADAL" clId="{F2D42C9B-894B-43C6-B1DE-053FEC1578DF}" dt="2020-04-15T18:37:40.442" v="5728" actId="20577"/>
          <ac:spMkLst>
            <pc:docMk/>
            <pc:sldMk cId="376800937" sldId="418"/>
            <ac:spMk id="5" creationId="{D6CC3EC1-9368-404F-BF66-5B1D51D9FE81}"/>
          </ac:spMkLst>
        </pc:spChg>
      </pc:sldChg>
      <pc:sldChg chg="modSp add del mod">
        <pc:chgData name="Peter" userId="0c3ccf3c-f211-4dbb-800b-a0fe90374941" providerId="ADAL" clId="{F2D42C9B-894B-43C6-B1DE-053FEC1578DF}" dt="2020-04-16T17:39:22.705" v="6378" actId="47"/>
        <pc:sldMkLst>
          <pc:docMk/>
          <pc:sldMk cId="831768315" sldId="419"/>
        </pc:sldMkLst>
        <pc:spChg chg="mod">
          <ac:chgData name="Peter" userId="0c3ccf3c-f211-4dbb-800b-a0fe90374941" providerId="ADAL" clId="{F2D42C9B-894B-43C6-B1DE-053FEC1578DF}" dt="2020-04-15T18:37:53.458" v="5730" actId="20577"/>
          <ac:spMkLst>
            <pc:docMk/>
            <pc:sldMk cId="831768315" sldId="419"/>
            <ac:spMk id="4" creationId="{DA7097B5-B1E6-47CD-8B74-E017A160B002}"/>
          </ac:spMkLst>
        </pc:spChg>
        <pc:spChg chg="mod">
          <ac:chgData name="Peter" userId="0c3ccf3c-f211-4dbb-800b-a0fe90374941" providerId="ADAL" clId="{F2D42C9B-894B-43C6-B1DE-053FEC1578DF}" dt="2020-04-15T18:37:54.696" v="5731" actId="20577"/>
          <ac:spMkLst>
            <pc:docMk/>
            <pc:sldMk cId="831768315" sldId="419"/>
            <ac:spMk id="5" creationId="{D6CC3EC1-9368-404F-BF66-5B1D51D9FE81}"/>
          </ac:spMkLst>
        </pc:spChg>
      </pc:sldChg>
      <pc:sldChg chg="add del">
        <pc:chgData name="Peter" userId="0c3ccf3c-f211-4dbb-800b-a0fe90374941" providerId="ADAL" clId="{F2D42C9B-894B-43C6-B1DE-053FEC1578DF}" dt="2020-04-14T16:54:17.492" v="3984" actId="47"/>
        <pc:sldMkLst>
          <pc:docMk/>
          <pc:sldMk cId="1518790421" sldId="420"/>
        </pc:sldMkLst>
      </pc:sldChg>
      <pc:sldChg chg="modSp add del mod">
        <pc:chgData name="Peter" userId="0c3ccf3c-f211-4dbb-800b-a0fe90374941" providerId="ADAL" clId="{F2D42C9B-894B-43C6-B1DE-053FEC1578DF}" dt="2020-04-16T17:39:56.892" v="6434" actId="47"/>
        <pc:sldMkLst>
          <pc:docMk/>
          <pc:sldMk cId="233763710" sldId="421"/>
        </pc:sldMkLst>
        <pc:spChg chg="mod">
          <ac:chgData name="Peter" userId="0c3ccf3c-f211-4dbb-800b-a0fe90374941" providerId="ADAL" clId="{F2D42C9B-894B-43C6-B1DE-053FEC1578DF}" dt="2020-04-15T18:38:01.433" v="5732" actId="20577"/>
          <ac:spMkLst>
            <pc:docMk/>
            <pc:sldMk cId="233763710" sldId="421"/>
            <ac:spMk id="4" creationId="{DA7097B5-B1E6-47CD-8B74-E017A160B002}"/>
          </ac:spMkLst>
        </pc:spChg>
        <pc:spChg chg="mod">
          <ac:chgData name="Peter" userId="0c3ccf3c-f211-4dbb-800b-a0fe90374941" providerId="ADAL" clId="{F2D42C9B-894B-43C6-B1DE-053FEC1578DF}" dt="2020-04-15T18:38:02.545" v="5733" actId="20577"/>
          <ac:spMkLst>
            <pc:docMk/>
            <pc:sldMk cId="233763710" sldId="421"/>
            <ac:spMk id="5" creationId="{D6CC3EC1-9368-404F-BF66-5B1D51D9FE81}"/>
          </ac:spMkLst>
        </pc:spChg>
      </pc:sldChg>
      <pc:sldChg chg="addSp delSp modSp add mod">
        <pc:chgData name="Peter" userId="0c3ccf3c-f211-4dbb-800b-a0fe90374941" providerId="ADAL" clId="{F2D42C9B-894B-43C6-B1DE-053FEC1578DF}" dt="2020-04-29T15:28:32.175" v="14016" actId="1076"/>
        <pc:sldMkLst>
          <pc:docMk/>
          <pc:sldMk cId="167273132" sldId="422"/>
        </pc:sldMkLst>
        <pc:spChg chg="mod">
          <ac:chgData name="Peter" userId="0c3ccf3c-f211-4dbb-800b-a0fe90374941" providerId="ADAL" clId="{F2D42C9B-894B-43C6-B1DE-053FEC1578DF}" dt="2020-04-15T15:39:55.888" v="4216" actId="1076"/>
          <ac:spMkLst>
            <pc:docMk/>
            <pc:sldMk cId="167273132" sldId="422"/>
            <ac:spMk id="2" creationId="{E2C1052B-203D-415C-AF81-7349BC7EE71D}"/>
          </ac:spMkLst>
        </pc:spChg>
        <pc:spChg chg="del mod">
          <ac:chgData name="Peter" userId="0c3ccf3c-f211-4dbb-800b-a0fe90374941" providerId="ADAL" clId="{F2D42C9B-894B-43C6-B1DE-053FEC1578DF}" dt="2020-04-15T15:39:41.135" v="4211" actId="478"/>
          <ac:spMkLst>
            <pc:docMk/>
            <pc:sldMk cId="167273132" sldId="422"/>
            <ac:spMk id="3" creationId="{665CA6A9-BC3F-466B-883E-A55873F58DB0}"/>
          </ac:spMkLst>
        </pc:spChg>
        <pc:picChg chg="add mod">
          <ac:chgData name="Peter" userId="0c3ccf3c-f211-4dbb-800b-a0fe90374941" providerId="ADAL" clId="{F2D42C9B-894B-43C6-B1DE-053FEC1578DF}" dt="2020-04-15T15:41:44.352" v="4226" actId="1076"/>
          <ac:picMkLst>
            <pc:docMk/>
            <pc:sldMk cId="167273132" sldId="422"/>
            <ac:picMk id="1026" creationId="{397F928F-3F5B-4DDE-B9E8-61B4DEAD58C2}"/>
          </ac:picMkLst>
        </pc:picChg>
        <pc:picChg chg="add mod">
          <ac:chgData name="Peter" userId="0c3ccf3c-f211-4dbb-800b-a0fe90374941" providerId="ADAL" clId="{F2D42C9B-894B-43C6-B1DE-053FEC1578DF}" dt="2020-04-29T15:28:32.175" v="14016" actId="1076"/>
          <ac:picMkLst>
            <pc:docMk/>
            <pc:sldMk cId="167273132" sldId="422"/>
            <ac:picMk id="1028" creationId="{72DA1105-53B5-4F96-8F96-1E377C165C90}"/>
          </ac:picMkLst>
        </pc:picChg>
      </pc:sldChg>
      <pc:sldChg chg="modSp add del mod">
        <pc:chgData name="Peter" userId="0c3ccf3c-f211-4dbb-800b-a0fe90374941" providerId="ADAL" clId="{F2D42C9B-894B-43C6-B1DE-053FEC1578DF}" dt="2020-04-14T16:56:10.252" v="4145" actId="47"/>
        <pc:sldMkLst>
          <pc:docMk/>
          <pc:sldMk cId="3937686257" sldId="422"/>
        </pc:sldMkLst>
        <pc:spChg chg="mod">
          <ac:chgData name="Peter" userId="0c3ccf3c-f211-4dbb-800b-a0fe90374941" providerId="ADAL" clId="{F2D42C9B-894B-43C6-B1DE-053FEC1578DF}" dt="2020-04-14T16:56:04.147" v="4144" actId="20577"/>
          <ac:spMkLst>
            <pc:docMk/>
            <pc:sldMk cId="3937686257" sldId="422"/>
            <ac:spMk id="3" creationId="{3B4FE90A-AEA1-496E-B313-3BE918DAE5A3}"/>
          </ac:spMkLst>
        </pc:spChg>
      </pc:sldChg>
      <pc:sldChg chg="addSp delSp modSp add mod modAnim">
        <pc:chgData name="Peter" userId="0c3ccf3c-f211-4dbb-800b-a0fe90374941" providerId="ADAL" clId="{F2D42C9B-894B-43C6-B1DE-053FEC1578DF}" dt="2020-04-17T16:33:03.868" v="8994"/>
        <pc:sldMkLst>
          <pc:docMk/>
          <pc:sldMk cId="2524430930" sldId="423"/>
        </pc:sldMkLst>
        <pc:spChg chg="mod">
          <ac:chgData name="Peter" userId="0c3ccf3c-f211-4dbb-800b-a0fe90374941" providerId="ADAL" clId="{F2D42C9B-894B-43C6-B1DE-053FEC1578DF}" dt="2020-04-15T16:38:51.787" v="4592" actId="20577"/>
          <ac:spMkLst>
            <pc:docMk/>
            <pc:sldMk cId="2524430930" sldId="423"/>
            <ac:spMk id="2" creationId="{81C00F44-1CD1-4D64-BF31-4D8B06FA164D}"/>
          </ac:spMkLst>
        </pc:spChg>
        <pc:spChg chg="del mod">
          <ac:chgData name="Peter" userId="0c3ccf3c-f211-4dbb-800b-a0fe90374941" providerId="ADAL" clId="{F2D42C9B-894B-43C6-B1DE-053FEC1578DF}" dt="2020-04-16T17:36:47.838" v="6265" actId="478"/>
          <ac:spMkLst>
            <pc:docMk/>
            <pc:sldMk cId="2524430930" sldId="423"/>
            <ac:spMk id="3" creationId="{2EDD6871-26A4-497A-92A1-B6646D717E02}"/>
          </ac:spMkLst>
        </pc:spChg>
        <pc:spChg chg="add mod">
          <ac:chgData name="Peter" userId="0c3ccf3c-f211-4dbb-800b-a0fe90374941" providerId="ADAL" clId="{F2D42C9B-894B-43C6-B1DE-053FEC1578DF}" dt="2020-04-17T16:32:59.410" v="8993" actId="1076"/>
          <ac:spMkLst>
            <pc:docMk/>
            <pc:sldMk cId="2524430930" sldId="423"/>
            <ac:spMk id="3" creationId="{F2AB73FB-F398-4AE1-B48F-33617238A12D}"/>
          </ac:spMkLst>
        </pc:spChg>
        <pc:picChg chg="add mod modCrop">
          <ac:chgData name="Peter" userId="0c3ccf3c-f211-4dbb-800b-a0fe90374941" providerId="ADAL" clId="{F2D42C9B-894B-43C6-B1DE-053FEC1578DF}" dt="2020-04-17T16:30:33.531" v="8968" actId="1076"/>
          <ac:picMkLst>
            <pc:docMk/>
            <pc:sldMk cId="2524430930" sldId="423"/>
            <ac:picMk id="4" creationId="{C45CC39D-7A3B-4289-BD4F-F6509227C0D3}"/>
          </ac:picMkLst>
        </pc:picChg>
        <pc:picChg chg="add mod">
          <ac:chgData name="Peter" userId="0c3ccf3c-f211-4dbb-800b-a0fe90374941" providerId="ADAL" clId="{F2D42C9B-894B-43C6-B1DE-053FEC1578DF}" dt="2020-04-17T16:32:01.554" v="8978" actId="1076"/>
          <ac:picMkLst>
            <pc:docMk/>
            <pc:sldMk cId="2524430930" sldId="423"/>
            <ac:picMk id="5" creationId="{12EBE8DC-AE0B-45D7-9FD8-4CA1DA25D91E}"/>
          </ac:picMkLst>
        </pc:picChg>
        <pc:picChg chg="add mod">
          <ac:chgData name="Peter" userId="0c3ccf3c-f211-4dbb-800b-a0fe90374941" providerId="ADAL" clId="{F2D42C9B-894B-43C6-B1DE-053FEC1578DF}" dt="2020-04-17T16:32:09.206" v="8981" actId="14100"/>
          <ac:picMkLst>
            <pc:docMk/>
            <pc:sldMk cId="2524430930" sldId="423"/>
            <ac:picMk id="6" creationId="{4CF097F1-99C9-4F39-AE2C-A2460C5C4EE0}"/>
          </ac:picMkLst>
        </pc:picChg>
        <pc:picChg chg="add mod">
          <ac:chgData name="Peter" userId="0c3ccf3c-f211-4dbb-800b-a0fe90374941" providerId="ADAL" clId="{F2D42C9B-894B-43C6-B1DE-053FEC1578DF}" dt="2020-04-17T16:32:24.334" v="8986" actId="14100"/>
          <ac:picMkLst>
            <pc:docMk/>
            <pc:sldMk cId="2524430930" sldId="423"/>
            <ac:picMk id="7" creationId="{3098BB66-A4F5-4E76-B70E-35C5A29583C6}"/>
          </ac:picMkLst>
        </pc:picChg>
        <pc:picChg chg="add mod">
          <ac:chgData name="Peter" userId="0c3ccf3c-f211-4dbb-800b-a0fe90374941" providerId="ADAL" clId="{F2D42C9B-894B-43C6-B1DE-053FEC1578DF}" dt="2020-04-17T16:32:04.374" v="8979" actId="1076"/>
          <ac:picMkLst>
            <pc:docMk/>
            <pc:sldMk cId="2524430930" sldId="423"/>
            <ac:picMk id="8" creationId="{FCB8B6EC-5969-4547-B241-98EE264D0CEB}"/>
          </ac:picMkLst>
        </pc:picChg>
        <pc:picChg chg="add mod">
          <ac:chgData name="Peter" userId="0c3ccf3c-f211-4dbb-800b-a0fe90374941" providerId="ADAL" clId="{F2D42C9B-894B-43C6-B1DE-053FEC1578DF}" dt="2020-04-17T16:32:18.679" v="8984" actId="1076"/>
          <ac:picMkLst>
            <pc:docMk/>
            <pc:sldMk cId="2524430930" sldId="423"/>
            <ac:picMk id="9" creationId="{C755957D-3D1E-4348-9F03-20F0D76E42F4}"/>
          </ac:picMkLst>
        </pc:picChg>
        <pc:picChg chg="add mod">
          <ac:chgData name="Peter" userId="0c3ccf3c-f211-4dbb-800b-a0fe90374941" providerId="ADAL" clId="{F2D42C9B-894B-43C6-B1DE-053FEC1578DF}" dt="2020-04-17T16:32:29.944" v="8988" actId="14100"/>
          <ac:picMkLst>
            <pc:docMk/>
            <pc:sldMk cId="2524430930" sldId="423"/>
            <ac:picMk id="10" creationId="{3F8F764E-8DEA-4950-854C-B21FF8407435}"/>
          </ac:picMkLst>
        </pc:picChg>
      </pc:sldChg>
      <pc:sldChg chg="addSp delSp modSp add mod modAnim modNotesTx">
        <pc:chgData name="Peter" userId="0c3ccf3c-f211-4dbb-800b-a0fe90374941" providerId="ADAL" clId="{F2D42C9B-894B-43C6-B1DE-053FEC1578DF}" dt="2020-04-29T07:31:20.417" v="11363"/>
        <pc:sldMkLst>
          <pc:docMk/>
          <pc:sldMk cId="3585022339" sldId="424"/>
        </pc:sldMkLst>
        <pc:spChg chg="mod">
          <ac:chgData name="Peter" userId="0c3ccf3c-f211-4dbb-800b-a0fe90374941" providerId="ADAL" clId="{F2D42C9B-894B-43C6-B1DE-053FEC1578DF}" dt="2020-04-15T16:51:35.082" v="4819" actId="20577"/>
          <ac:spMkLst>
            <pc:docMk/>
            <pc:sldMk cId="3585022339" sldId="424"/>
            <ac:spMk id="2" creationId="{69FB4D5E-B4BE-447E-8620-F0AEA18F76B6}"/>
          </ac:spMkLst>
        </pc:spChg>
        <pc:spChg chg="mod">
          <ac:chgData name="Peter" userId="0c3ccf3c-f211-4dbb-800b-a0fe90374941" providerId="ADAL" clId="{F2D42C9B-894B-43C6-B1DE-053FEC1578DF}" dt="2020-04-15T16:51:28.985" v="4807" actId="20577"/>
          <ac:spMkLst>
            <pc:docMk/>
            <pc:sldMk cId="3585022339" sldId="424"/>
            <ac:spMk id="3" creationId="{D050463D-FD3D-4219-B87A-701D5821838E}"/>
          </ac:spMkLst>
        </pc:spChg>
        <pc:picChg chg="add mod modCrop">
          <ac:chgData name="Peter" userId="0c3ccf3c-f211-4dbb-800b-a0fe90374941" providerId="ADAL" clId="{F2D42C9B-894B-43C6-B1DE-053FEC1578DF}" dt="2020-04-15T16:44:08.389" v="4678" actId="1076"/>
          <ac:picMkLst>
            <pc:docMk/>
            <pc:sldMk cId="3585022339" sldId="424"/>
            <ac:picMk id="4" creationId="{B7256DC0-81A3-49D3-A1DD-BF74479AED27}"/>
          </ac:picMkLst>
        </pc:picChg>
        <pc:picChg chg="add del mod modCrop">
          <ac:chgData name="Peter" userId="0c3ccf3c-f211-4dbb-800b-a0fe90374941" providerId="ADAL" clId="{F2D42C9B-894B-43C6-B1DE-053FEC1578DF}" dt="2020-04-15T16:49:30.738" v="4681" actId="478"/>
          <ac:picMkLst>
            <pc:docMk/>
            <pc:sldMk cId="3585022339" sldId="424"/>
            <ac:picMk id="5" creationId="{2917C29C-F70B-4587-9565-806573041743}"/>
          </ac:picMkLst>
        </pc:picChg>
        <pc:picChg chg="add mod ord modCrop">
          <ac:chgData name="Peter" userId="0c3ccf3c-f211-4dbb-800b-a0fe90374941" providerId="ADAL" clId="{F2D42C9B-894B-43C6-B1DE-053FEC1578DF}" dt="2020-04-15T16:51:00.149" v="4696" actId="208"/>
          <ac:picMkLst>
            <pc:docMk/>
            <pc:sldMk cId="3585022339" sldId="424"/>
            <ac:picMk id="6" creationId="{AAF4DFA7-CFDF-4D81-9E6E-E6AC3DFB6CF6}"/>
          </ac:picMkLst>
        </pc:picChg>
        <pc:picChg chg="add mod modCrop">
          <ac:chgData name="Peter" userId="0c3ccf3c-f211-4dbb-800b-a0fe90374941" providerId="ADAL" clId="{F2D42C9B-894B-43C6-B1DE-053FEC1578DF}" dt="2020-04-15T16:51:03.179" v="4697" actId="14100"/>
          <ac:picMkLst>
            <pc:docMk/>
            <pc:sldMk cId="3585022339" sldId="424"/>
            <ac:picMk id="7" creationId="{5DA554C0-6538-44B0-B491-6A702ECF96DF}"/>
          </ac:picMkLst>
        </pc:picChg>
      </pc:sldChg>
      <pc:sldChg chg="modSp add mod modAnim">
        <pc:chgData name="Peter" userId="0c3ccf3c-f211-4dbb-800b-a0fe90374941" providerId="ADAL" clId="{F2D42C9B-894B-43C6-B1DE-053FEC1578DF}" dt="2020-04-29T07:39:46.426" v="11390"/>
        <pc:sldMkLst>
          <pc:docMk/>
          <pc:sldMk cId="3268372044" sldId="425"/>
        </pc:sldMkLst>
        <pc:spChg chg="mod">
          <ac:chgData name="Peter" userId="0c3ccf3c-f211-4dbb-800b-a0fe90374941" providerId="ADAL" clId="{F2D42C9B-894B-43C6-B1DE-053FEC1578DF}" dt="2020-04-15T17:00:05.824" v="5411" actId="20577"/>
          <ac:spMkLst>
            <pc:docMk/>
            <pc:sldMk cId="3268372044" sldId="425"/>
            <ac:spMk id="2" creationId="{1C07A405-8E59-4A2C-8842-F0FA8A0BE438}"/>
          </ac:spMkLst>
        </pc:spChg>
        <pc:spChg chg="mod">
          <ac:chgData name="Peter" userId="0c3ccf3c-f211-4dbb-800b-a0fe90374941" providerId="ADAL" clId="{F2D42C9B-894B-43C6-B1DE-053FEC1578DF}" dt="2020-04-15T16:59:57.124" v="5391" actId="14100"/>
          <ac:spMkLst>
            <pc:docMk/>
            <pc:sldMk cId="3268372044" sldId="425"/>
            <ac:spMk id="3" creationId="{DB54639B-FBE7-4663-8BA5-BE601C16A931}"/>
          </ac:spMkLst>
        </pc:spChg>
      </pc:sldChg>
      <pc:sldChg chg="addSp delSp modSp add mod delAnim modAnim modNotesTx">
        <pc:chgData name="Peter" userId="0c3ccf3c-f211-4dbb-800b-a0fe90374941" providerId="ADAL" clId="{F2D42C9B-894B-43C6-B1DE-053FEC1578DF}" dt="2020-04-29T15:30:02.513" v="14106"/>
        <pc:sldMkLst>
          <pc:docMk/>
          <pc:sldMk cId="2601406077" sldId="426"/>
        </pc:sldMkLst>
        <pc:spChg chg="mod">
          <ac:chgData name="Peter" userId="0c3ccf3c-f211-4dbb-800b-a0fe90374941" providerId="ADAL" clId="{F2D42C9B-894B-43C6-B1DE-053FEC1578DF}" dt="2020-04-21T17:02:16.717" v="9933" actId="20577"/>
          <ac:spMkLst>
            <pc:docMk/>
            <pc:sldMk cId="2601406077" sldId="426"/>
            <ac:spMk id="2" creationId="{01512C02-28A2-4D75-909A-765FF487286A}"/>
          </ac:spMkLst>
        </pc:spChg>
        <pc:spChg chg="del mod">
          <ac:chgData name="Peter" userId="0c3ccf3c-f211-4dbb-800b-a0fe90374941" providerId="ADAL" clId="{F2D42C9B-894B-43C6-B1DE-053FEC1578DF}" dt="2020-04-15T18:07:00.429" v="5415" actId="478"/>
          <ac:spMkLst>
            <pc:docMk/>
            <pc:sldMk cId="2601406077" sldId="426"/>
            <ac:spMk id="3" creationId="{7B19A788-102B-499F-BA3A-6D413B493A20}"/>
          </ac:spMkLst>
        </pc:spChg>
        <pc:spChg chg="add del">
          <ac:chgData name="Peter" userId="0c3ccf3c-f211-4dbb-800b-a0fe90374941" providerId="ADAL" clId="{F2D42C9B-894B-43C6-B1DE-053FEC1578DF}" dt="2020-04-17T16:46:01.653" v="8998" actId="478"/>
          <ac:spMkLst>
            <pc:docMk/>
            <pc:sldMk cId="2601406077" sldId="426"/>
            <ac:spMk id="3" creationId="{E7C45CD5-2619-4ED0-9DF5-1F271C69A154}"/>
          </ac:spMkLst>
        </pc:spChg>
        <pc:spChg chg="add del mod">
          <ac:chgData name="Peter" userId="0c3ccf3c-f211-4dbb-800b-a0fe90374941" providerId="ADAL" clId="{F2D42C9B-894B-43C6-B1DE-053FEC1578DF}" dt="2020-04-29T10:18:01.705" v="11394" actId="478"/>
          <ac:spMkLst>
            <pc:docMk/>
            <pc:sldMk cId="2601406077" sldId="426"/>
            <ac:spMk id="7" creationId="{67CA05B5-1119-4DB1-A420-49C4B23BFB35}"/>
          </ac:spMkLst>
        </pc:spChg>
        <pc:spChg chg="add del mod">
          <ac:chgData name="Peter" userId="0c3ccf3c-f211-4dbb-800b-a0fe90374941" providerId="ADAL" clId="{F2D42C9B-894B-43C6-B1DE-053FEC1578DF}" dt="2020-04-29T10:18:01.705" v="11394" actId="478"/>
          <ac:spMkLst>
            <pc:docMk/>
            <pc:sldMk cId="2601406077" sldId="426"/>
            <ac:spMk id="8" creationId="{778BF511-3F9F-43A8-A9CC-A423568B0ECB}"/>
          </ac:spMkLst>
        </pc:spChg>
        <pc:spChg chg="add del mod">
          <ac:chgData name="Peter" userId="0c3ccf3c-f211-4dbb-800b-a0fe90374941" providerId="ADAL" clId="{F2D42C9B-894B-43C6-B1DE-053FEC1578DF}" dt="2020-04-29T10:18:01.705" v="11394" actId="478"/>
          <ac:spMkLst>
            <pc:docMk/>
            <pc:sldMk cId="2601406077" sldId="426"/>
            <ac:spMk id="9" creationId="{CAC419C2-FB56-4514-9DC8-9A8DD0C858D8}"/>
          </ac:spMkLst>
        </pc:spChg>
        <pc:spChg chg="add del mod">
          <ac:chgData name="Peter" userId="0c3ccf3c-f211-4dbb-800b-a0fe90374941" providerId="ADAL" clId="{F2D42C9B-894B-43C6-B1DE-053FEC1578DF}" dt="2020-04-29T10:18:01.705" v="11394" actId="478"/>
          <ac:spMkLst>
            <pc:docMk/>
            <pc:sldMk cId="2601406077" sldId="426"/>
            <ac:spMk id="10" creationId="{1B056225-A949-46D4-BD5F-1D4C0B7198DB}"/>
          </ac:spMkLst>
        </pc:spChg>
        <pc:spChg chg="add del mod">
          <ac:chgData name="Peter" userId="0c3ccf3c-f211-4dbb-800b-a0fe90374941" providerId="ADAL" clId="{F2D42C9B-894B-43C6-B1DE-053FEC1578DF}" dt="2020-04-29T10:18:01.705" v="11394" actId="478"/>
          <ac:spMkLst>
            <pc:docMk/>
            <pc:sldMk cId="2601406077" sldId="426"/>
            <ac:spMk id="11" creationId="{B4B04809-6A42-4A8B-AD29-E756E0291B0A}"/>
          </ac:spMkLst>
        </pc:spChg>
        <pc:spChg chg="add del mod">
          <ac:chgData name="Peter" userId="0c3ccf3c-f211-4dbb-800b-a0fe90374941" providerId="ADAL" clId="{F2D42C9B-894B-43C6-B1DE-053FEC1578DF}" dt="2020-04-29T10:18:01.705" v="11394" actId="478"/>
          <ac:spMkLst>
            <pc:docMk/>
            <pc:sldMk cId="2601406077" sldId="426"/>
            <ac:spMk id="12" creationId="{78962F1F-064A-44EC-834B-550E5D65D98B}"/>
          </ac:spMkLst>
        </pc:spChg>
        <pc:spChg chg="add del mod">
          <ac:chgData name="Peter" userId="0c3ccf3c-f211-4dbb-800b-a0fe90374941" providerId="ADAL" clId="{F2D42C9B-894B-43C6-B1DE-053FEC1578DF}" dt="2020-04-29T10:18:01.705" v="11394" actId="478"/>
          <ac:spMkLst>
            <pc:docMk/>
            <pc:sldMk cId="2601406077" sldId="426"/>
            <ac:spMk id="13" creationId="{5DDB3645-D8ED-4C0E-B1E5-9614EDECB49D}"/>
          </ac:spMkLst>
        </pc:spChg>
        <pc:spChg chg="add del mod">
          <ac:chgData name="Peter" userId="0c3ccf3c-f211-4dbb-800b-a0fe90374941" providerId="ADAL" clId="{F2D42C9B-894B-43C6-B1DE-053FEC1578DF}" dt="2020-04-29T10:18:01.705" v="11394" actId="478"/>
          <ac:spMkLst>
            <pc:docMk/>
            <pc:sldMk cId="2601406077" sldId="426"/>
            <ac:spMk id="14" creationId="{4570780F-1A5E-407F-A8E6-B644F6E12428}"/>
          </ac:spMkLst>
        </pc:spChg>
        <pc:spChg chg="add del mod">
          <ac:chgData name="Peter" userId="0c3ccf3c-f211-4dbb-800b-a0fe90374941" providerId="ADAL" clId="{F2D42C9B-894B-43C6-B1DE-053FEC1578DF}" dt="2020-04-29T10:18:01.705" v="11394" actId="478"/>
          <ac:spMkLst>
            <pc:docMk/>
            <pc:sldMk cId="2601406077" sldId="426"/>
            <ac:spMk id="15" creationId="{2AF7F67D-5CC5-420A-91BD-AFCD1AD24CD1}"/>
          </ac:spMkLst>
        </pc:spChg>
        <pc:spChg chg="add mod">
          <ac:chgData name="Peter" userId="0c3ccf3c-f211-4dbb-800b-a0fe90374941" providerId="ADAL" clId="{F2D42C9B-894B-43C6-B1DE-053FEC1578DF}" dt="2020-04-29T15:29:55.634" v="14104" actId="5793"/>
          <ac:spMkLst>
            <pc:docMk/>
            <pc:sldMk cId="2601406077" sldId="426"/>
            <ac:spMk id="17" creationId="{AF6CC9CC-F61E-4277-A0D2-EA70F297EFEC}"/>
          </ac:spMkLst>
        </pc:spChg>
        <pc:picChg chg="add mod ord modCrop">
          <ac:chgData name="Peter" userId="0c3ccf3c-f211-4dbb-800b-a0fe90374941" providerId="ADAL" clId="{F2D42C9B-894B-43C6-B1DE-053FEC1578DF}" dt="2020-04-29T10:20:27.862" v="11406" actId="1076"/>
          <ac:picMkLst>
            <pc:docMk/>
            <pc:sldMk cId="2601406077" sldId="426"/>
            <ac:picMk id="3" creationId="{97E1E82F-7DE7-4695-86B8-4C8BC3019F3C}"/>
          </ac:picMkLst>
        </pc:picChg>
        <pc:picChg chg="add del mod ord modCrop">
          <ac:chgData name="Peter" userId="0c3ccf3c-f211-4dbb-800b-a0fe90374941" providerId="ADAL" clId="{F2D42C9B-894B-43C6-B1DE-053FEC1578DF}" dt="2020-04-29T10:18:01.705" v="11394" actId="478"/>
          <ac:picMkLst>
            <pc:docMk/>
            <pc:sldMk cId="2601406077" sldId="426"/>
            <ac:picMk id="4" creationId="{33E3636D-C5F7-4ADD-9C10-4E913F335B7B}"/>
          </ac:picMkLst>
        </pc:picChg>
        <pc:picChg chg="add del mod ord modCrop">
          <ac:chgData name="Peter" userId="0c3ccf3c-f211-4dbb-800b-a0fe90374941" providerId="ADAL" clId="{F2D42C9B-894B-43C6-B1DE-053FEC1578DF}" dt="2020-04-29T10:18:01.705" v="11394" actId="478"/>
          <ac:picMkLst>
            <pc:docMk/>
            <pc:sldMk cId="2601406077" sldId="426"/>
            <ac:picMk id="5" creationId="{61C6BF43-0871-47E0-BED9-CEE872DE380A}"/>
          </ac:picMkLst>
        </pc:picChg>
        <pc:picChg chg="add del mod modCrop">
          <ac:chgData name="Peter" userId="0c3ccf3c-f211-4dbb-800b-a0fe90374941" providerId="ADAL" clId="{F2D42C9B-894B-43C6-B1DE-053FEC1578DF}" dt="2020-04-29T10:18:01.705" v="11394" actId="478"/>
          <ac:picMkLst>
            <pc:docMk/>
            <pc:sldMk cId="2601406077" sldId="426"/>
            <ac:picMk id="6" creationId="{DFB77E3A-3785-4A13-B9E7-9DFC0472D0C2}"/>
          </ac:picMkLst>
        </pc:picChg>
        <pc:picChg chg="add mod modCrop">
          <ac:chgData name="Peter" userId="0c3ccf3c-f211-4dbb-800b-a0fe90374941" providerId="ADAL" clId="{F2D42C9B-894B-43C6-B1DE-053FEC1578DF}" dt="2020-04-29T10:20:05.205" v="11403" actId="14100"/>
          <ac:picMkLst>
            <pc:docMk/>
            <pc:sldMk cId="2601406077" sldId="426"/>
            <ac:picMk id="16" creationId="{55C7BD6B-97DA-4825-ACA9-56A6A2B864C5}"/>
          </ac:picMkLst>
        </pc:picChg>
      </pc:sldChg>
      <pc:sldChg chg="addSp delSp modSp add mod">
        <pc:chgData name="Peter" userId="0c3ccf3c-f211-4dbb-800b-a0fe90374941" providerId="ADAL" clId="{F2D42C9B-894B-43C6-B1DE-053FEC1578DF}" dt="2020-04-17T16:50:15.052" v="9053" actId="14100"/>
        <pc:sldMkLst>
          <pc:docMk/>
          <pc:sldMk cId="2669765068" sldId="427"/>
        </pc:sldMkLst>
        <pc:spChg chg="mod">
          <ac:chgData name="Peter" userId="0c3ccf3c-f211-4dbb-800b-a0fe90374941" providerId="ADAL" clId="{F2D42C9B-894B-43C6-B1DE-053FEC1578DF}" dt="2020-04-15T18:15:26.325" v="5485" actId="6549"/>
          <ac:spMkLst>
            <pc:docMk/>
            <pc:sldMk cId="2669765068" sldId="427"/>
            <ac:spMk id="2" creationId="{E327584B-D0E4-437B-95FC-DC2E8186FEE1}"/>
          </ac:spMkLst>
        </pc:spChg>
        <pc:spChg chg="del mod">
          <ac:chgData name="Peter" userId="0c3ccf3c-f211-4dbb-800b-a0fe90374941" providerId="ADAL" clId="{F2D42C9B-894B-43C6-B1DE-053FEC1578DF}" dt="2020-04-15T18:15:51.829" v="5486" actId="478"/>
          <ac:spMkLst>
            <pc:docMk/>
            <pc:sldMk cId="2669765068" sldId="427"/>
            <ac:spMk id="3" creationId="{A51235FC-A79E-4C31-8C7C-DDFA84BF95C8}"/>
          </ac:spMkLst>
        </pc:spChg>
        <pc:spChg chg="add mod">
          <ac:chgData name="Peter" userId="0c3ccf3c-f211-4dbb-800b-a0fe90374941" providerId="ADAL" clId="{F2D42C9B-894B-43C6-B1DE-053FEC1578DF}" dt="2020-04-17T16:50:15.052" v="9053" actId="14100"/>
          <ac:spMkLst>
            <pc:docMk/>
            <pc:sldMk cId="2669765068" sldId="427"/>
            <ac:spMk id="5" creationId="{342E4F13-528B-4602-8EF7-05170B6EF1D6}"/>
          </ac:spMkLst>
        </pc:spChg>
        <pc:picChg chg="add mod">
          <ac:chgData name="Peter" userId="0c3ccf3c-f211-4dbb-800b-a0fe90374941" providerId="ADAL" clId="{F2D42C9B-894B-43C6-B1DE-053FEC1578DF}" dt="2020-04-17T16:50:04.419" v="9050" actId="1076"/>
          <ac:picMkLst>
            <pc:docMk/>
            <pc:sldMk cId="2669765068" sldId="427"/>
            <ac:picMk id="4" creationId="{63F3370A-2785-4AE4-8029-9DD85720D658}"/>
          </ac:picMkLst>
        </pc:picChg>
      </pc:sldChg>
      <pc:sldChg chg="addSp delSp modSp add mod modAnim">
        <pc:chgData name="Peter" userId="0c3ccf3c-f211-4dbb-800b-a0fe90374941" providerId="ADAL" clId="{F2D42C9B-894B-43C6-B1DE-053FEC1578DF}" dt="2020-04-29T15:30:40.811" v="14113"/>
        <pc:sldMkLst>
          <pc:docMk/>
          <pc:sldMk cId="1257242449" sldId="428"/>
        </pc:sldMkLst>
        <pc:spChg chg="mod">
          <ac:chgData name="Peter" userId="0c3ccf3c-f211-4dbb-800b-a0fe90374941" providerId="ADAL" clId="{F2D42C9B-894B-43C6-B1DE-053FEC1578DF}" dt="2020-04-15T18:16:08.428" v="5501" actId="20577"/>
          <ac:spMkLst>
            <pc:docMk/>
            <pc:sldMk cId="1257242449" sldId="428"/>
            <ac:spMk id="2" creationId="{E327584B-D0E4-437B-95FC-DC2E8186FEE1}"/>
          </ac:spMkLst>
        </pc:spChg>
        <pc:spChg chg="add mod">
          <ac:chgData name="Peter" userId="0c3ccf3c-f211-4dbb-800b-a0fe90374941" providerId="ADAL" clId="{F2D42C9B-894B-43C6-B1DE-053FEC1578DF}" dt="2020-04-29T15:30:33.843" v="14110" actId="1076"/>
          <ac:spMkLst>
            <pc:docMk/>
            <pc:sldMk cId="1257242449" sldId="428"/>
            <ac:spMk id="3" creationId="{B5EDBCDC-7D5E-44F9-9A2F-00A2694087CD}"/>
          </ac:spMkLst>
        </pc:spChg>
        <pc:picChg chg="del">
          <ac:chgData name="Peter" userId="0c3ccf3c-f211-4dbb-800b-a0fe90374941" providerId="ADAL" clId="{F2D42C9B-894B-43C6-B1DE-053FEC1578DF}" dt="2020-04-15T18:16:12.468" v="5502" actId="478"/>
          <ac:picMkLst>
            <pc:docMk/>
            <pc:sldMk cId="1257242449" sldId="428"/>
            <ac:picMk id="4" creationId="{63F3370A-2785-4AE4-8029-9DD85720D658}"/>
          </ac:picMkLst>
        </pc:picChg>
        <pc:picChg chg="add mod modCrop">
          <ac:chgData name="Peter" userId="0c3ccf3c-f211-4dbb-800b-a0fe90374941" providerId="ADAL" clId="{F2D42C9B-894B-43C6-B1DE-053FEC1578DF}" dt="2020-04-29T15:30:37.984" v="14112" actId="1076"/>
          <ac:picMkLst>
            <pc:docMk/>
            <pc:sldMk cId="1257242449" sldId="428"/>
            <ac:picMk id="5" creationId="{E3BF3322-B473-4CEB-8FFA-4DCB96FAE356}"/>
          </ac:picMkLst>
        </pc:picChg>
      </pc:sldChg>
      <pc:sldChg chg="modSp add del mod">
        <pc:chgData name="Peter" userId="0c3ccf3c-f211-4dbb-800b-a0fe90374941" providerId="ADAL" clId="{F2D42C9B-894B-43C6-B1DE-053FEC1578DF}" dt="2020-04-17T15:58:33.884" v="7223" actId="2696"/>
        <pc:sldMkLst>
          <pc:docMk/>
          <pc:sldMk cId="509824172" sldId="429"/>
        </pc:sldMkLst>
        <pc:picChg chg="mod">
          <ac:chgData name="Peter" userId="0c3ccf3c-f211-4dbb-800b-a0fe90374941" providerId="ADAL" clId="{F2D42C9B-894B-43C6-B1DE-053FEC1578DF}" dt="2020-04-17T15:55:12.565" v="7208" actId="208"/>
          <ac:picMkLst>
            <pc:docMk/>
            <pc:sldMk cId="509824172" sldId="429"/>
            <ac:picMk id="5" creationId="{7267245F-AE96-461D-A3E2-34D0868658DA}"/>
          </ac:picMkLst>
        </pc:picChg>
      </pc:sldChg>
      <pc:sldChg chg="addSp modSp add del mod">
        <pc:chgData name="Peter" userId="0c3ccf3c-f211-4dbb-800b-a0fe90374941" providerId="ADAL" clId="{F2D42C9B-894B-43C6-B1DE-053FEC1578DF}" dt="2020-04-17T14:08:47.485" v="7068" actId="2696"/>
        <pc:sldMkLst>
          <pc:docMk/>
          <pc:sldMk cId="1310330732" sldId="429"/>
        </pc:sldMkLst>
        <pc:spChg chg="mod">
          <ac:chgData name="Peter" userId="0c3ccf3c-f211-4dbb-800b-a0fe90374941" providerId="ADAL" clId="{F2D42C9B-894B-43C6-B1DE-053FEC1578DF}" dt="2020-04-15T18:35:59.761" v="5706" actId="20577"/>
          <ac:spMkLst>
            <pc:docMk/>
            <pc:sldMk cId="1310330732" sldId="429"/>
            <ac:spMk id="2" creationId="{DAC23900-B82F-43F2-8F73-35F665A87B84}"/>
          </ac:spMkLst>
        </pc:spChg>
        <pc:spChg chg="mod">
          <ac:chgData name="Peter" userId="0c3ccf3c-f211-4dbb-800b-a0fe90374941" providerId="ADAL" clId="{F2D42C9B-894B-43C6-B1DE-053FEC1578DF}" dt="2020-04-15T18:36:59.790" v="5723" actId="20577"/>
          <ac:spMkLst>
            <pc:docMk/>
            <pc:sldMk cId="1310330732" sldId="429"/>
            <ac:spMk id="3" creationId="{30CDD9F3-D46B-4DCF-B4E8-555964D5EE4E}"/>
          </ac:spMkLst>
        </pc:spChg>
        <pc:picChg chg="add mod modCrop">
          <ac:chgData name="Peter" userId="0c3ccf3c-f211-4dbb-800b-a0fe90374941" providerId="ADAL" clId="{F2D42C9B-894B-43C6-B1DE-053FEC1578DF}" dt="2020-04-15T18:31:48.012" v="5609" actId="1076"/>
          <ac:picMkLst>
            <pc:docMk/>
            <pc:sldMk cId="1310330732" sldId="429"/>
            <ac:picMk id="4" creationId="{CED469B7-ED29-4F32-B372-3536CFEACB32}"/>
          </ac:picMkLst>
        </pc:picChg>
        <pc:picChg chg="add mod modCrop">
          <ac:chgData name="Peter" userId="0c3ccf3c-f211-4dbb-800b-a0fe90374941" providerId="ADAL" clId="{F2D42C9B-894B-43C6-B1DE-053FEC1578DF}" dt="2020-04-15T18:35:04.599" v="5649" actId="1076"/>
          <ac:picMkLst>
            <pc:docMk/>
            <pc:sldMk cId="1310330732" sldId="429"/>
            <ac:picMk id="5" creationId="{7267245F-AE96-461D-A3E2-34D0868658DA}"/>
          </ac:picMkLst>
        </pc:picChg>
      </pc:sldChg>
      <pc:sldChg chg="modSp add mod">
        <pc:chgData name="Peter" userId="0c3ccf3c-f211-4dbb-800b-a0fe90374941" providerId="ADAL" clId="{F2D42C9B-894B-43C6-B1DE-053FEC1578DF}" dt="2020-04-29T15:31:16.830" v="14117" actId="1076"/>
        <pc:sldMkLst>
          <pc:docMk/>
          <pc:sldMk cId="3260836838" sldId="429"/>
        </pc:sldMkLst>
        <pc:spChg chg="mod">
          <ac:chgData name="Peter" userId="0c3ccf3c-f211-4dbb-800b-a0fe90374941" providerId="ADAL" clId="{F2D42C9B-894B-43C6-B1DE-053FEC1578DF}" dt="2020-04-29T15:31:07.154" v="14114" actId="20577"/>
          <ac:spMkLst>
            <pc:docMk/>
            <pc:sldMk cId="3260836838" sldId="429"/>
            <ac:spMk id="3" creationId="{30CDD9F3-D46B-4DCF-B4E8-555964D5EE4E}"/>
          </ac:spMkLst>
        </pc:spChg>
        <pc:picChg chg="mod">
          <ac:chgData name="Peter" userId="0c3ccf3c-f211-4dbb-800b-a0fe90374941" providerId="ADAL" clId="{F2D42C9B-894B-43C6-B1DE-053FEC1578DF}" dt="2020-04-29T15:31:16.830" v="14117" actId="1076"/>
          <ac:picMkLst>
            <pc:docMk/>
            <pc:sldMk cId="3260836838" sldId="429"/>
            <ac:picMk id="5" creationId="{7267245F-AE96-461D-A3E2-34D0868658DA}"/>
          </ac:picMkLst>
        </pc:picChg>
      </pc:sldChg>
      <pc:sldChg chg="addSp delSp modSp add mod modNotesTx">
        <pc:chgData name="Peter" userId="0c3ccf3c-f211-4dbb-800b-a0fe90374941" providerId="ADAL" clId="{F2D42C9B-894B-43C6-B1DE-053FEC1578DF}" dt="2020-04-17T20:50:22.806" v="9377" actId="20577"/>
        <pc:sldMkLst>
          <pc:docMk/>
          <pc:sldMk cId="2656877821" sldId="430"/>
        </pc:sldMkLst>
        <pc:spChg chg="del">
          <ac:chgData name="Peter" userId="0c3ccf3c-f211-4dbb-800b-a0fe90374941" providerId="ADAL" clId="{F2D42C9B-894B-43C6-B1DE-053FEC1578DF}" dt="2020-04-16T12:02:41.642" v="5736" actId="478"/>
          <ac:spMkLst>
            <pc:docMk/>
            <pc:sldMk cId="2656877821" sldId="430"/>
            <ac:spMk id="2" creationId="{348A1221-8CAA-4DBA-B052-69E202D39616}"/>
          </ac:spMkLst>
        </pc:spChg>
        <pc:spChg chg="del">
          <ac:chgData name="Peter" userId="0c3ccf3c-f211-4dbb-800b-a0fe90374941" providerId="ADAL" clId="{F2D42C9B-894B-43C6-B1DE-053FEC1578DF}" dt="2020-04-16T12:02:42.917" v="5737" actId="478"/>
          <ac:spMkLst>
            <pc:docMk/>
            <pc:sldMk cId="2656877821" sldId="430"/>
            <ac:spMk id="3" creationId="{14C50EF9-C726-4E3A-A9A1-AB6013A20A2F}"/>
          </ac:spMkLst>
        </pc:spChg>
        <pc:spChg chg="add del mod">
          <ac:chgData name="Peter" userId="0c3ccf3c-f211-4dbb-800b-a0fe90374941" providerId="ADAL" clId="{F2D42C9B-894B-43C6-B1DE-053FEC1578DF}" dt="2020-04-17T20:28:27.023" v="9160"/>
          <ac:spMkLst>
            <pc:docMk/>
            <pc:sldMk cId="2656877821" sldId="430"/>
            <ac:spMk id="3" creationId="{1BB263E1-687A-4C92-9C3F-9E14C7B70FDC}"/>
          </ac:spMkLst>
        </pc:spChg>
        <pc:spChg chg="add del mod">
          <ac:chgData name="Peter" userId="0c3ccf3c-f211-4dbb-800b-a0fe90374941" providerId="ADAL" clId="{F2D42C9B-894B-43C6-B1DE-053FEC1578DF}" dt="2020-04-17T20:48:06.532" v="9368" actId="478"/>
          <ac:spMkLst>
            <pc:docMk/>
            <pc:sldMk cId="2656877821" sldId="430"/>
            <ac:spMk id="4" creationId="{451B2DEB-0278-40ED-A61D-F3A22B3C781D}"/>
          </ac:spMkLst>
        </pc:spChg>
        <pc:spChg chg="add mod">
          <ac:chgData name="Peter" userId="0c3ccf3c-f211-4dbb-800b-a0fe90374941" providerId="ADAL" clId="{F2D42C9B-894B-43C6-B1DE-053FEC1578DF}" dt="2020-04-17T20:48:37.796" v="9373" actId="20577"/>
          <ac:spMkLst>
            <pc:docMk/>
            <pc:sldMk cId="2656877821" sldId="430"/>
            <ac:spMk id="6" creationId="{3BB3828F-85E5-4291-A979-A179948672BC}"/>
          </ac:spMkLst>
        </pc:spChg>
        <pc:picChg chg="add del mod">
          <ac:chgData name="Peter" userId="0c3ccf3c-f211-4dbb-800b-a0fe90374941" providerId="ADAL" clId="{F2D42C9B-894B-43C6-B1DE-053FEC1578DF}" dt="2020-04-17T20:48:02.955" v="9367" actId="478"/>
          <ac:picMkLst>
            <pc:docMk/>
            <pc:sldMk cId="2656877821" sldId="430"/>
            <ac:picMk id="2" creationId="{99744309-5873-40C5-ABAA-5A19CCED7B8C}"/>
          </ac:picMkLst>
        </pc:picChg>
        <pc:picChg chg="add mod">
          <ac:chgData name="Peter" userId="0c3ccf3c-f211-4dbb-800b-a0fe90374941" providerId="ADAL" clId="{F2D42C9B-894B-43C6-B1DE-053FEC1578DF}" dt="2020-04-17T20:48:11.023" v="9369" actId="1076"/>
          <ac:picMkLst>
            <pc:docMk/>
            <pc:sldMk cId="2656877821" sldId="430"/>
            <ac:picMk id="5" creationId="{52025B77-F5F8-4C4F-8A51-34A205D3C1D2}"/>
          </ac:picMkLst>
        </pc:picChg>
      </pc:sldChg>
      <pc:sldChg chg="delSp modSp add mod">
        <pc:chgData name="Peter" userId="0c3ccf3c-f211-4dbb-800b-a0fe90374941" providerId="ADAL" clId="{F2D42C9B-894B-43C6-B1DE-053FEC1578DF}" dt="2020-04-29T16:29:21.351" v="16306" actId="1076"/>
        <pc:sldMkLst>
          <pc:docMk/>
          <pc:sldMk cId="1705631712" sldId="431"/>
        </pc:sldMkLst>
        <pc:spChg chg="mod">
          <ac:chgData name="Peter" userId="0c3ccf3c-f211-4dbb-800b-a0fe90374941" providerId="ADAL" clId="{F2D42C9B-894B-43C6-B1DE-053FEC1578DF}" dt="2020-04-21T20:30:52.052" v="11313" actId="20577"/>
          <ac:spMkLst>
            <pc:docMk/>
            <pc:sldMk cId="1705631712" sldId="431"/>
            <ac:spMk id="2" creationId="{9D3AEB79-789E-4F2D-8708-1760D21B3BA4}"/>
          </ac:spMkLst>
        </pc:spChg>
        <pc:spChg chg="del">
          <ac:chgData name="Peter" userId="0c3ccf3c-f211-4dbb-800b-a0fe90374941" providerId="ADAL" clId="{F2D42C9B-894B-43C6-B1DE-053FEC1578DF}" dt="2020-04-21T20:30:31.462" v="11301" actId="478"/>
          <ac:spMkLst>
            <pc:docMk/>
            <pc:sldMk cId="1705631712" sldId="431"/>
            <ac:spMk id="3" creationId="{E279C526-325C-48EF-8BAD-872EDD015CE0}"/>
          </ac:spMkLst>
        </pc:spChg>
        <pc:picChg chg="mod">
          <ac:chgData name="Peter" userId="0c3ccf3c-f211-4dbb-800b-a0fe90374941" providerId="ADAL" clId="{F2D42C9B-894B-43C6-B1DE-053FEC1578DF}" dt="2020-04-29T16:29:21.351" v="16306" actId="1076"/>
          <ac:picMkLst>
            <pc:docMk/>
            <pc:sldMk cId="1705631712" sldId="431"/>
            <ac:picMk id="4" creationId="{F2F37EAC-6E7B-4C7F-9EE0-E4E0ADDC1B38}"/>
          </ac:picMkLst>
        </pc:picChg>
      </pc:sldChg>
      <pc:sldChg chg="addSp modSp add del mod">
        <pc:chgData name="Peter" userId="0c3ccf3c-f211-4dbb-800b-a0fe90374941" providerId="ADAL" clId="{F2D42C9B-894B-43C6-B1DE-053FEC1578DF}" dt="2020-04-21T16:53:20.704" v="9406" actId="2696"/>
        <pc:sldMkLst>
          <pc:docMk/>
          <pc:sldMk cId="4163997242" sldId="431"/>
        </pc:sldMkLst>
        <pc:spChg chg="mod">
          <ac:chgData name="Peter" userId="0c3ccf3c-f211-4dbb-800b-a0fe90374941" providerId="ADAL" clId="{F2D42C9B-894B-43C6-B1DE-053FEC1578DF}" dt="2020-04-16T17:28:51.771" v="5743" actId="1076"/>
          <ac:spMkLst>
            <pc:docMk/>
            <pc:sldMk cId="4163997242" sldId="431"/>
            <ac:spMk id="3" creationId="{E279C526-325C-48EF-8BAD-872EDD015CE0}"/>
          </ac:spMkLst>
        </pc:spChg>
        <pc:picChg chg="add mod modCrop">
          <ac:chgData name="Peter" userId="0c3ccf3c-f211-4dbb-800b-a0fe90374941" providerId="ADAL" clId="{F2D42C9B-894B-43C6-B1DE-053FEC1578DF}" dt="2020-04-16T17:29:27.857" v="5752" actId="1076"/>
          <ac:picMkLst>
            <pc:docMk/>
            <pc:sldMk cId="4163997242" sldId="431"/>
            <ac:picMk id="4" creationId="{F2F37EAC-6E7B-4C7F-9EE0-E4E0ADDC1B38}"/>
          </ac:picMkLst>
        </pc:picChg>
      </pc:sldChg>
      <pc:sldChg chg="addSp modSp add mod modAnim">
        <pc:chgData name="Peter" userId="0c3ccf3c-f211-4dbb-800b-a0fe90374941" providerId="ADAL" clId="{F2D42C9B-894B-43C6-B1DE-053FEC1578DF}" dt="2020-04-29T16:36:39.416" v="16604"/>
        <pc:sldMkLst>
          <pc:docMk/>
          <pc:sldMk cId="159910518" sldId="432"/>
        </pc:sldMkLst>
        <pc:spChg chg="mod">
          <ac:chgData name="Peter" userId="0c3ccf3c-f211-4dbb-800b-a0fe90374941" providerId="ADAL" clId="{F2D42C9B-894B-43C6-B1DE-053FEC1578DF}" dt="2020-04-29T16:36:32.141" v="16603" actId="5793"/>
          <ac:spMkLst>
            <pc:docMk/>
            <pc:sldMk cId="159910518" sldId="432"/>
            <ac:spMk id="2" creationId="{952DD7F1-72FC-4A2B-9E93-55D5DDFCAB9C}"/>
          </ac:spMkLst>
        </pc:spChg>
        <pc:spChg chg="mod">
          <ac:chgData name="Peter" userId="0c3ccf3c-f211-4dbb-800b-a0fe90374941" providerId="ADAL" clId="{F2D42C9B-894B-43C6-B1DE-053FEC1578DF}" dt="2020-04-29T16:32:52.172" v="16548" actId="1076"/>
          <ac:spMkLst>
            <pc:docMk/>
            <pc:sldMk cId="159910518" sldId="432"/>
            <ac:spMk id="3" creationId="{8F4E5B5F-9655-4913-9864-881917AF18C0}"/>
          </ac:spMkLst>
        </pc:spChg>
        <pc:spChg chg="add mod">
          <ac:chgData name="Peter" userId="0c3ccf3c-f211-4dbb-800b-a0fe90374941" providerId="ADAL" clId="{F2D42C9B-894B-43C6-B1DE-053FEC1578DF}" dt="2020-04-29T16:33:02.018" v="16550" actId="121"/>
          <ac:spMkLst>
            <pc:docMk/>
            <pc:sldMk cId="159910518" sldId="432"/>
            <ac:spMk id="4" creationId="{696D1680-B02F-462F-BF11-32D0907D9348}"/>
          </ac:spMkLst>
        </pc:spChg>
        <pc:picChg chg="add mod">
          <ac:chgData name="Peter" userId="0c3ccf3c-f211-4dbb-800b-a0fe90374941" providerId="ADAL" clId="{F2D42C9B-894B-43C6-B1DE-053FEC1578DF}" dt="2020-04-29T16:32:21.592" v="16540" actId="1076"/>
          <ac:picMkLst>
            <pc:docMk/>
            <pc:sldMk cId="159910518" sldId="432"/>
            <ac:picMk id="5" creationId="{955A8FD8-BE95-4AD1-B160-11842F6CE2C3}"/>
          </ac:picMkLst>
        </pc:picChg>
      </pc:sldChg>
      <pc:sldChg chg="addSp delSp modSp add mod modAnim modNotesTx">
        <pc:chgData name="Peter" userId="0c3ccf3c-f211-4dbb-800b-a0fe90374941" providerId="ADAL" clId="{F2D42C9B-894B-43C6-B1DE-053FEC1578DF}" dt="2020-04-29T15:53:19.385" v="14887" actId="20577"/>
        <pc:sldMkLst>
          <pc:docMk/>
          <pc:sldMk cId="3818845422" sldId="433"/>
        </pc:sldMkLst>
        <pc:spChg chg="mod">
          <ac:chgData name="Peter" userId="0c3ccf3c-f211-4dbb-800b-a0fe90374941" providerId="ADAL" clId="{F2D42C9B-894B-43C6-B1DE-053FEC1578DF}" dt="2020-04-17T12:03:32.856" v="6741" actId="5793"/>
          <ac:spMkLst>
            <pc:docMk/>
            <pc:sldMk cId="3818845422" sldId="433"/>
            <ac:spMk id="2" creationId="{1977D629-B947-496B-919F-1390C83B01B8}"/>
          </ac:spMkLst>
        </pc:spChg>
        <pc:spChg chg="add mod">
          <ac:chgData name="Peter" userId="0c3ccf3c-f211-4dbb-800b-a0fe90374941" providerId="ADAL" clId="{F2D42C9B-894B-43C6-B1DE-053FEC1578DF}" dt="2020-04-17T12:09:21.347" v="6803" actId="1076"/>
          <ac:spMkLst>
            <pc:docMk/>
            <pc:sldMk cId="3818845422" sldId="433"/>
            <ac:spMk id="8" creationId="{D6F533F7-29E8-4BC2-9BBF-495B7C522089}"/>
          </ac:spMkLst>
        </pc:spChg>
        <pc:spChg chg="add mod">
          <ac:chgData name="Peter" userId="0c3ccf3c-f211-4dbb-800b-a0fe90374941" providerId="ADAL" clId="{F2D42C9B-894B-43C6-B1DE-053FEC1578DF}" dt="2020-04-17T12:10:33.678" v="6946" actId="1076"/>
          <ac:spMkLst>
            <pc:docMk/>
            <pc:sldMk cId="3818845422" sldId="433"/>
            <ac:spMk id="9" creationId="{D1EAC2E3-CA48-4A04-ABBA-8DFE9393FBCF}"/>
          </ac:spMkLst>
        </pc:spChg>
        <pc:picChg chg="add mod modCrop">
          <ac:chgData name="Peter" userId="0c3ccf3c-f211-4dbb-800b-a0fe90374941" providerId="ADAL" clId="{F2D42C9B-894B-43C6-B1DE-053FEC1578DF}" dt="2020-04-17T12:08:09.221" v="6747" actId="1076"/>
          <ac:picMkLst>
            <pc:docMk/>
            <pc:sldMk cId="3818845422" sldId="433"/>
            <ac:picMk id="3" creationId="{4FB807AC-66F1-48E7-8702-3AFC67ABC1D1}"/>
          </ac:picMkLst>
        </pc:picChg>
        <pc:picChg chg="del">
          <ac:chgData name="Peter" userId="0c3ccf3c-f211-4dbb-800b-a0fe90374941" providerId="ADAL" clId="{F2D42C9B-894B-43C6-B1DE-053FEC1578DF}" dt="2020-04-17T12:03:20.127" v="6708" actId="478"/>
          <ac:picMkLst>
            <pc:docMk/>
            <pc:sldMk cId="3818845422" sldId="433"/>
            <ac:picMk id="4" creationId="{0AA66DB7-6CA6-4E03-9D1E-ECC30B6EEFB3}"/>
          </ac:picMkLst>
        </pc:picChg>
        <pc:picChg chg="del">
          <ac:chgData name="Peter" userId="0c3ccf3c-f211-4dbb-800b-a0fe90374941" providerId="ADAL" clId="{F2D42C9B-894B-43C6-B1DE-053FEC1578DF}" dt="2020-04-17T12:03:21.011" v="6709" actId="478"/>
          <ac:picMkLst>
            <pc:docMk/>
            <pc:sldMk cId="3818845422" sldId="433"/>
            <ac:picMk id="5" creationId="{B76C6D2D-4DCC-432D-B350-7B99649DEEFE}"/>
          </ac:picMkLst>
        </pc:picChg>
        <pc:picChg chg="del">
          <ac:chgData name="Peter" userId="0c3ccf3c-f211-4dbb-800b-a0fe90374941" providerId="ADAL" clId="{F2D42C9B-894B-43C6-B1DE-053FEC1578DF}" dt="2020-04-17T12:03:21.801" v="6710" actId="478"/>
          <ac:picMkLst>
            <pc:docMk/>
            <pc:sldMk cId="3818845422" sldId="433"/>
            <ac:picMk id="6" creationId="{7F3E584C-8DBE-4B4C-9E6D-8FFBC31B909A}"/>
          </ac:picMkLst>
        </pc:picChg>
        <pc:picChg chg="del">
          <ac:chgData name="Peter" userId="0c3ccf3c-f211-4dbb-800b-a0fe90374941" providerId="ADAL" clId="{F2D42C9B-894B-43C6-B1DE-053FEC1578DF}" dt="2020-04-17T12:03:22.404" v="6711" actId="478"/>
          <ac:picMkLst>
            <pc:docMk/>
            <pc:sldMk cId="3818845422" sldId="433"/>
            <ac:picMk id="7" creationId="{25D27FE7-DF21-42EB-92D4-0C0DD89A9539}"/>
          </ac:picMkLst>
        </pc:picChg>
      </pc:sldChg>
      <pc:sldChg chg="add ord modNotesTx">
        <pc:chgData name="Peter" userId="0c3ccf3c-f211-4dbb-800b-a0fe90374941" providerId="ADAL" clId="{F2D42C9B-894B-43C6-B1DE-053FEC1578DF}" dt="2020-04-17T16:27:28.686" v="8951"/>
        <pc:sldMkLst>
          <pc:docMk/>
          <pc:sldMk cId="2863762011" sldId="434"/>
        </pc:sldMkLst>
      </pc:sldChg>
      <pc:sldChg chg="modSp add del mod">
        <pc:chgData name="Peter" userId="0c3ccf3c-f211-4dbb-800b-a0fe90374941" providerId="ADAL" clId="{F2D42C9B-894B-43C6-B1DE-053FEC1578DF}" dt="2020-04-29T16:42:00.353" v="16623" actId="47"/>
        <pc:sldMkLst>
          <pc:docMk/>
          <pc:sldMk cId="1944887795" sldId="435"/>
        </pc:sldMkLst>
        <pc:spChg chg="mod">
          <ac:chgData name="Peter" userId="0c3ccf3c-f211-4dbb-800b-a0fe90374941" providerId="ADAL" clId="{F2D42C9B-894B-43C6-B1DE-053FEC1578DF}" dt="2020-04-18T09:28:27.415" v="9378"/>
          <ac:spMkLst>
            <pc:docMk/>
            <pc:sldMk cId="1944887795" sldId="435"/>
            <ac:spMk id="3" creationId="{DBF39460-1A77-4E95-8818-54B17DF5F8F7}"/>
          </ac:spMkLst>
        </pc:spChg>
      </pc:sldChg>
      <pc:sldChg chg="addSp delSp modSp add mod">
        <pc:chgData name="Peter" userId="0c3ccf3c-f211-4dbb-800b-a0fe90374941" providerId="ADAL" clId="{F2D42C9B-894B-43C6-B1DE-053FEC1578DF}" dt="2020-04-17T16:02:52.886" v="7269" actId="20577"/>
        <pc:sldMkLst>
          <pc:docMk/>
          <pc:sldMk cId="2653088972" sldId="436"/>
        </pc:sldMkLst>
        <pc:spChg chg="del">
          <ac:chgData name="Peter" userId="0c3ccf3c-f211-4dbb-800b-a0fe90374941" providerId="ADAL" clId="{F2D42C9B-894B-43C6-B1DE-053FEC1578DF}" dt="2020-04-17T16:02:42.739" v="7250"/>
          <ac:spMkLst>
            <pc:docMk/>
            <pc:sldMk cId="2653088972" sldId="436"/>
            <ac:spMk id="2" creationId="{9591AEDB-C725-4AB7-B5E0-2E3418E88CE2}"/>
          </ac:spMkLst>
        </pc:spChg>
        <pc:spChg chg="del">
          <ac:chgData name="Peter" userId="0c3ccf3c-f211-4dbb-800b-a0fe90374941" providerId="ADAL" clId="{F2D42C9B-894B-43C6-B1DE-053FEC1578DF}" dt="2020-04-17T16:02:42.739" v="7250"/>
          <ac:spMkLst>
            <pc:docMk/>
            <pc:sldMk cId="2653088972" sldId="436"/>
            <ac:spMk id="3" creationId="{7B51419F-8AC5-43A2-BD8A-BD1E1E3B1E40}"/>
          </ac:spMkLst>
        </pc:spChg>
        <pc:spChg chg="add mod">
          <ac:chgData name="Peter" userId="0c3ccf3c-f211-4dbb-800b-a0fe90374941" providerId="ADAL" clId="{F2D42C9B-894B-43C6-B1DE-053FEC1578DF}" dt="2020-04-17T16:02:46.092" v="7257" actId="20577"/>
          <ac:spMkLst>
            <pc:docMk/>
            <pc:sldMk cId="2653088972" sldId="436"/>
            <ac:spMk id="4" creationId="{8686EE86-714D-42D7-BABA-3AE7C3ED836F}"/>
          </ac:spMkLst>
        </pc:spChg>
        <pc:spChg chg="add mod">
          <ac:chgData name="Peter" userId="0c3ccf3c-f211-4dbb-800b-a0fe90374941" providerId="ADAL" clId="{F2D42C9B-894B-43C6-B1DE-053FEC1578DF}" dt="2020-04-17T16:02:52.886" v="7269" actId="20577"/>
          <ac:spMkLst>
            <pc:docMk/>
            <pc:sldMk cId="2653088972" sldId="436"/>
            <ac:spMk id="5" creationId="{E92C0DA4-032A-4B2B-BFE9-056602E7A872}"/>
          </ac:spMkLst>
        </pc:spChg>
      </pc:sldChg>
      <pc:sldChg chg="modSp add del mod modNotesTx">
        <pc:chgData name="Peter" userId="0c3ccf3c-f211-4dbb-800b-a0fe90374941" providerId="ADAL" clId="{F2D42C9B-894B-43C6-B1DE-053FEC1578DF}" dt="2020-04-29T16:42:04.390" v="16624" actId="47"/>
        <pc:sldMkLst>
          <pc:docMk/>
          <pc:sldMk cId="3619402066" sldId="437"/>
        </pc:sldMkLst>
        <pc:spChg chg="mod">
          <ac:chgData name="Peter" userId="0c3ccf3c-f211-4dbb-800b-a0fe90374941" providerId="ADAL" clId="{F2D42C9B-894B-43C6-B1DE-053FEC1578DF}" dt="2020-04-17T16:03:02.254" v="7280" actId="20577"/>
          <ac:spMkLst>
            <pc:docMk/>
            <pc:sldMk cId="3619402066" sldId="437"/>
            <ac:spMk id="2" creationId="{3123D28C-6CBE-4E91-B78B-036B035E9D0C}"/>
          </ac:spMkLst>
        </pc:spChg>
      </pc:sldChg>
      <pc:sldChg chg="modSp add del mod">
        <pc:chgData name="Peter" userId="0c3ccf3c-f211-4dbb-800b-a0fe90374941" providerId="ADAL" clId="{F2D42C9B-894B-43C6-B1DE-053FEC1578DF}" dt="2020-04-21T16:56:33.181" v="9710" actId="2696"/>
        <pc:sldMkLst>
          <pc:docMk/>
          <pc:sldMk cId="1557206411" sldId="438"/>
        </pc:sldMkLst>
        <pc:spChg chg="mod">
          <ac:chgData name="Peter" userId="0c3ccf3c-f211-4dbb-800b-a0fe90374941" providerId="ADAL" clId="{F2D42C9B-894B-43C6-B1DE-053FEC1578DF}" dt="2020-04-21T16:55:35.506" v="9709" actId="20577"/>
          <ac:spMkLst>
            <pc:docMk/>
            <pc:sldMk cId="1557206411" sldId="438"/>
            <ac:spMk id="3" creationId="{5DA5C80B-57DF-4D8B-8BE1-6030196FA506}"/>
          </ac:spMkLst>
        </pc:spChg>
      </pc:sldChg>
      <pc:sldChg chg="addSp modSp new del mod">
        <pc:chgData name="Peter" userId="0c3ccf3c-f211-4dbb-800b-a0fe90374941" providerId="ADAL" clId="{F2D42C9B-894B-43C6-B1DE-053FEC1578DF}" dt="2020-04-17T16:26:35.754" v="8940" actId="47"/>
        <pc:sldMkLst>
          <pc:docMk/>
          <pc:sldMk cId="2519991261" sldId="438"/>
        </pc:sldMkLst>
        <pc:graphicFrameChg chg="add modGraphic">
          <ac:chgData name="Peter" userId="0c3ccf3c-f211-4dbb-800b-a0fe90374941" providerId="ADAL" clId="{F2D42C9B-894B-43C6-B1DE-053FEC1578DF}" dt="2020-04-17T16:26:18.466" v="8939" actId="27022"/>
          <ac:graphicFrameMkLst>
            <pc:docMk/>
            <pc:sldMk cId="2519991261" sldId="438"/>
            <ac:graphicFrameMk id="5" creationId="{337B3FEF-C928-4B2D-90D4-87CCD5D8C8E1}"/>
          </ac:graphicFrameMkLst>
        </pc:graphicFrameChg>
      </pc:sldChg>
      <pc:sldChg chg="addSp modSp add mod modAnim">
        <pc:chgData name="Peter" userId="0c3ccf3c-f211-4dbb-800b-a0fe90374941" providerId="ADAL" clId="{F2D42C9B-894B-43C6-B1DE-053FEC1578DF}" dt="2020-04-29T16:25:46.584" v="16294" actId="20577"/>
        <pc:sldMkLst>
          <pc:docMk/>
          <pc:sldMk cId="3173034304" sldId="438"/>
        </pc:sldMkLst>
        <pc:spChg chg="mod">
          <ac:chgData name="Peter" userId="0c3ccf3c-f211-4dbb-800b-a0fe90374941" providerId="ADAL" clId="{F2D42C9B-894B-43C6-B1DE-053FEC1578DF}" dt="2020-04-29T16:23:51.630" v="16190" actId="20577"/>
          <ac:spMkLst>
            <pc:docMk/>
            <pc:sldMk cId="3173034304" sldId="438"/>
            <ac:spMk id="2" creationId="{325F7CC7-AC57-45B2-96EB-408EDCC3F92E}"/>
          </ac:spMkLst>
        </pc:spChg>
        <pc:spChg chg="mod">
          <ac:chgData name="Peter" userId="0c3ccf3c-f211-4dbb-800b-a0fe90374941" providerId="ADAL" clId="{F2D42C9B-894B-43C6-B1DE-053FEC1578DF}" dt="2020-04-21T16:58:32.234" v="9712" actId="14100"/>
          <ac:spMkLst>
            <pc:docMk/>
            <pc:sldMk cId="3173034304" sldId="438"/>
            <ac:spMk id="3" creationId="{5DA5C80B-57DF-4D8B-8BE1-6030196FA506}"/>
          </ac:spMkLst>
        </pc:spChg>
        <pc:spChg chg="add mod">
          <ac:chgData name="Peter" userId="0c3ccf3c-f211-4dbb-800b-a0fe90374941" providerId="ADAL" clId="{F2D42C9B-894B-43C6-B1DE-053FEC1578DF}" dt="2020-04-21T16:58:56.903" v="9760" actId="1076"/>
          <ac:spMkLst>
            <pc:docMk/>
            <pc:sldMk cId="3173034304" sldId="438"/>
            <ac:spMk id="4" creationId="{DBBB5358-F095-472C-8DB7-E199857318F4}"/>
          </ac:spMkLst>
        </pc:spChg>
        <pc:spChg chg="add mod">
          <ac:chgData name="Peter" userId="0c3ccf3c-f211-4dbb-800b-a0fe90374941" providerId="ADAL" clId="{F2D42C9B-894B-43C6-B1DE-053FEC1578DF}" dt="2020-04-29T16:25:46.584" v="16294" actId="20577"/>
          <ac:spMkLst>
            <pc:docMk/>
            <pc:sldMk cId="3173034304" sldId="438"/>
            <ac:spMk id="5" creationId="{2709C6D2-768D-4863-AB92-961C829F77C3}"/>
          </ac:spMkLst>
        </pc:spChg>
      </pc:sldChg>
      <pc:sldChg chg="addSp modSp add mod">
        <pc:chgData name="Peter" userId="0c3ccf3c-f211-4dbb-800b-a0fe90374941" providerId="ADAL" clId="{F2D42C9B-894B-43C6-B1DE-053FEC1578DF}" dt="2020-04-21T20:32:43.332" v="11360" actId="20577"/>
        <pc:sldMkLst>
          <pc:docMk/>
          <pc:sldMk cId="3221526657" sldId="439"/>
        </pc:sldMkLst>
        <pc:spChg chg="mod">
          <ac:chgData name="Peter" userId="0c3ccf3c-f211-4dbb-800b-a0fe90374941" providerId="ADAL" clId="{F2D42C9B-894B-43C6-B1DE-053FEC1578DF}" dt="2020-04-21T20:32:43.332" v="11360" actId="20577"/>
          <ac:spMkLst>
            <pc:docMk/>
            <pc:sldMk cId="3221526657" sldId="439"/>
            <ac:spMk id="2" creationId="{A74E9A60-3359-46DF-9BB1-484438732784}"/>
          </ac:spMkLst>
        </pc:spChg>
        <pc:spChg chg="mod">
          <ac:chgData name="Peter" userId="0c3ccf3c-f211-4dbb-800b-a0fe90374941" providerId="ADAL" clId="{F2D42C9B-894B-43C6-B1DE-053FEC1578DF}" dt="2020-04-21T20:20:27.228" v="10697" actId="1076"/>
          <ac:spMkLst>
            <pc:docMk/>
            <pc:sldMk cId="3221526657" sldId="439"/>
            <ac:spMk id="3" creationId="{8910DAA4-DBB2-40D9-9274-C6F05ECCB6C2}"/>
          </ac:spMkLst>
        </pc:spChg>
        <pc:spChg chg="add mod">
          <ac:chgData name="Peter" userId="0c3ccf3c-f211-4dbb-800b-a0fe90374941" providerId="ADAL" clId="{F2D42C9B-894B-43C6-B1DE-053FEC1578DF}" dt="2020-04-21T20:25:38.622" v="11100" actId="20577"/>
          <ac:spMkLst>
            <pc:docMk/>
            <pc:sldMk cId="3221526657" sldId="439"/>
            <ac:spMk id="4" creationId="{10003550-708F-49D4-817D-D96DFAEDAA58}"/>
          </ac:spMkLst>
        </pc:spChg>
      </pc:sldChg>
      <pc:sldChg chg="addSp delSp modSp add mod">
        <pc:chgData name="Peter" userId="0c3ccf3c-f211-4dbb-800b-a0fe90374941" providerId="ADAL" clId="{F2D42C9B-894B-43C6-B1DE-053FEC1578DF}" dt="2020-04-21T20:32:37.309" v="11354" actId="20577"/>
        <pc:sldMkLst>
          <pc:docMk/>
          <pc:sldMk cId="812684218" sldId="440"/>
        </pc:sldMkLst>
        <pc:spChg chg="mod">
          <ac:chgData name="Peter" userId="0c3ccf3c-f211-4dbb-800b-a0fe90374941" providerId="ADAL" clId="{F2D42C9B-894B-43C6-B1DE-053FEC1578DF}" dt="2020-04-21T20:32:37.309" v="11354" actId="20577"/>
          <ac:spMkLst>
            <pc:docMk/>
            <pc:sldMk cId="812684218" sldId="440"/>
            <ac:spMk id="2" creationId="{A74E9A60-3359-46DF-9BB1-484438732784}"/>
          </ac:spMkLst>
        </pc:spChg>
        <pc:spChg chg="mod">
          <ac:chgData name="Peter" userId="0c3ccf3c-f211-4dbb-800b-a0fe90374941" providerId="ADAL" clId="{F2D42C9B-894B-43C6-B1DE-053FEC1578DF}" dt="2020-04-21T20:25:25.156" v="11095" actId="1076"/>
          <ac:spMkLst>
            <pc:docMk/>
            <pc:sldMk cId="812684218" sldId="440"/>
            <ac:spMk id="3" creationId="{8910DAA4-DBB2-40D9-9274-C6F05ECCB6C2}"/>
          </ac:spMkLst>
        </pc:spChg>
        <pc:spChg chg="del">
          <ac:chgData name="Peter" userId="0c3ccf3c-f211-4dbb-800b-a0fe90374941" providerId="ADAL" clId="{F2D42C9B-894B-43C6-B1DE-053FEC1578DF}" dt="2020-04-21T20:21:17.788" v="10717" actId="478"/>
          <ac:spMkLst>
            <pc:docMk/>
            <pc:sldMk cId="812684218" sldId="440"/>
            <ac:spMk id="4" creationId="{10003550-708F-49D4-817D-D96DFAEDAA58}"/>
          </ac:spMkLst>
        </pc:spChg>
        <pc:spChg chg="add mod">
          <ac:chgData name="Peter" userId="0c3ccf3c-f211-4dbb-800b-a0fe90374941" providerId="ADAL" clId="{F2D42C9B-894B-43C6-B1DE-053FEC1578DF}" dt="2020-04-21T20:25:22.414" v="11094" actId="14100"/>
          <ac:spMkLst>
            <pc:docMk/>
            <pc:sldMk cId="812684218" sldId="440"/>
            <ac:spMk id="5" creationId="{7F108295-37EB-4D4F-B22F-21B94C669039}"/>
          </ac:spMkLst>
        </pc:spChg>
      </pc:sldChg>
      <pc:sldChg chg="modSp add mod">
        <pc:chgData name="Peter" userId="0c3ccf3c-f211-4dbb-800b-a0fe90374941" providerId="ADAL" clId="{F2D42C9B-894B-43C6-B1DE-053FEC1578DF}" dt="2020-04-29T16:29:02.182" v="16305" actId="20577"/>
        <pc:sldMkLst>
          <pc:docMk/>
          <pc:sldMk cId="4040987635" sldId="441"/>
        </pc:sldMkLst>
        <pc:spChg chg="mod">
          <ac:chgData name="Peter" userId="0c3ccf3c-f211-4dbb-800b-a0fe90374941" providerId="ADAL" clId="{F2D42C9B-894B-43C6-B1DE-053FEC1578DF}" dt="2020-04-21T20:32:29.012" v="11346" actId="20577"/>
          <ac:spMkLst>
            <pc:docMk/>
            <pc:sldMk cId="4040987635" sldId="441"/>
            <ac:spMk id="2" creationId="{20AE7457-9EEC-459A-9803-90FCD9E976E6}"/>
          </ac:spMkLst>
        </pc:spChg>
        <pc:spChg chg="mod">
          <ac:chgData name="Peter" userId="0c3ccf3c-f211-4dbb-800b-a0fe90374941" providerId="ADAL" clId="{F2D42C9B-894B-43C6-B1DE-053FEC1578DF}" dt="2020-04-29T16:29:02.182" v="16305" actId="20577"/>
          <ac:spMkLst>
            <pc:docMk/>
            <pc:sldMk cId="4040987635" sldId="441"/>
            <ac:spMk id="3" creationId="{49D4B9CA-08E5-46AC-BBBC-66D97ACAF517}"/>
          </ac:spMkLst>
        </pc:spChg>
      </pc:sldChg>
      <pc:sldChg chg="addSp modSp new mod modAnim">
        <pc:chgData name="Peter" userId="0c3ccf3c-f211-4dbb-800b-a0fe90374941" providerId="ADAL" clId="{F2D42C9B-894B-43C6-B1DE-053FEC1578DF}" dt="2020-04-29T11:30:36.932" v="12425"/>
        <pc:sldMkLst>
          <pc:docMk/>
          <pc:sldMk cId="2546348173" sldId="442"/>
        </pc:sldMkLst>
        <pc:spChg chg="mod">
          <ac:chgData name="Peter" userId="0c3ccf3c-f211-4dbb-800b-a0fe90374941" providerId="ADAL" clId="{F2D42C9B-894B-43C6-B1DE-053FEC1578DF}" dt="2020-04-29T11:09:18.385" v="11925" actId="1076"/>
          <ac:spMkLst>
            <pc:docMk/>
            <pc:sldMk cId="2546348173" sldId="442"/>
            <ac:spMk id="2" creationId="{4839F71D-253E-4BE8-BAF2-A7C26D03C643}"/>
          </ac:spMkLst>
        </pc:spChg>
        <pc:spChg chg="mod">
          <ac:chgData name="Peter" userId="0c3ccf3c-f211-4dbb-800b-a0fe90374941" providerId="ADAL" clId="{F2D42C9B-894B-43C6-B1DE-053FEC1578DF}" dt="2020-04-29T11:09:21.611" v="11926" actId="1076"/>
          <ac:spMkLst>
            <pc:docMk/>
            <pc:sldMk cId="2546348173" sldId="442"/>
            <ac:spMk id="3" creationId="{CD2B5DEE-C508-4770-9956-9C0234AF795B}"/>
          </ac:spMkLst>
        </pc:spChg>
        <pc:spChg chg="add mod">
          <ac:chgData name="Peter" userId="0c3ccf3c-f211-4dbb-800b-a0fe90374941" providerId="ADAL" clId="{F2D42C9B-894B-43C6-B1DE-053FEC1578DF}" dt="2020-04-29T11:15:01.745" v="11985" actId="1076"/>
          <ac:spMkLst>
            <pc:docMk/>
            <pc:sldMk cId="2546348173" sldId="442"/>
            <ac:spMk id="11" creationId="{123813F3-56D7-46B3-A548-A04187498046}"/>
          </ac:spMkLst>
        </pc:spChg>
        <pc:spChg chg="add mod">
          <ac:chgData name="Peter" userId="0c3ccf3c-f211-4dbb-800b-a0fe90374941" providerId="ADAL" clId="{F2D42C9B-894B-43C6-B1DE-053FEC1578DF}" dt="2020-04-29T11:11:56.817" v="11965" actId="20577"/>
          <ac:spMkLst>
            <pc:docMk/>
            <pc:sldMk cId="2546348173" sldId="442"/>
            <ac:spMk id="12" creationId="{9F1B306F-2083-4961-8ACC-DDD511A75D89}"/>
          </ac:spMkLst>
        </pc:spChg>
        <pc:spChg chg="add mod">
          <ac:chgData name="Peter" userId="0c3ccf3c-f211-4dbb-800b-a0fe90374941" providerId="ADAL" clId="{F2D42C9B-894B-43C6-B1DE-053FEC1578DF}" dt="2020-04-29T11:11:14.551" v="11959" actId="1076"/>
          <ac:spMkLst>
            <pc:docMk/>
            <pc:sldMk cId="2546348173" sldId="442"/>
            <ac:spMk id="13" creationId="{1D4C7708-DDB1-45F4-AA75-C80AB63141C1}"/>
          </ac:spMkLst>
        </pc:spChg>
        <pc:spChg chg="add mod">
          <ac:chgData name="Peter" userId="0c3ccf3c-f211-4dbb-800b-a0fe90374941" providerId="ADAL" clId="{F2D42C9B-894B-43C6-B1DE-053FEC1578DF}" dt="2020-04-29T11:13:31.834" v="11984" actId="1076"/>
          <ac:spMkLst>
            <pc:docMk/>
            <pc:sldMk cId="2546348173" sldId="442"/>
            <ac:spMk id="14" creationId="{4ADE7805-B5EF-411D-94E4-08A7C3547A96}"/>
          </ac:spMkLst>
        </pc:spChg>
        <pc:spChg chg="add mod">
          <ac:chgData name="Peter" userId="0c3ccf3c-f211-4dbb-800b-a0fe90374941" providerId="ADAL" clId="{F2D42C9B-894B-43C6-B1DE-053FEC1578DF}" dt="2020-04-29T11:20:41.964" v="12260" actId="207"/>
          <ac:spMkLst>
            <pc:docMk/>
            <pc:sldMk cId="2546348173" sldId="442"/>
            <ac:spMk id="15" creationId="{3C24713E-B943-44BD-A004-59D43A3816F4}"/>
          </ac:spMkLst>
        </pc:spChg>
        <pc:spChg chg="add mod">
          <ac:chgData name="Peter" userId="0c3ccf3c-f211-4dbb-800b-a0fe90374941" providerId="ADAL" clId="{F2D42C9B-894B-43C6-B1DE-053FEC1578DF}" dt="2020-04-29T11:21:13.886" v="12282" actId="1076"/>
          <ac:spMkLst>
            <pc:docMk/>
            <pc:sldMk cId="2546348173" sldId="442"/>
            <ac:spMk id="16" creationId="{3C8FE2A3-01DB-4F1A-898F-5E57200E6EDF}"/>
          </ac:spMkLst>
        </pc:spChg>
        <pc:spChg chg="add mod">
          <ac:chgData name="Peter" userId="0c3ccf3c-f211-4dbb-800b-a0fe90374941" providerId="ADAL" clId="{F2D42C9B-894B-43C6-B1DE-053FEC1578DF}" dt="2020-04-29T11:25:56.535" v="12330" actId="1076"/>
          <ac:spMkLst>
            <pc:docMk/>
            <pc:sldMk cId="2546348173" sldId="442"/>
            <ac:spMk id="17" creationId="{CDDB364A-D2D6-4A74-BC3E-312750B6B86B}"/>
          </ac:spMkLst>
        </pc:spChg>
        <pc:spChg chg="add mod">
          <ac:chgData name="Peter" userId="0c3ccf3c-f211-4dbb-800b-a0fe90374941" providerId="ADAL" clId="{F2D42C9B-894B-43C6-B1DE-053FEC1578DF}" dt="2020-04-29T11:27:03.359" v="12361" actId="20577"/>
          <ac:spMkLst>
            <pc:docMk/>
            <pc:sldMk cId="2546348173" sldId="442"/>
            <ac:spMk id="18" creationId="{686140BE-E4F9-4650-9DBE-EBA1044CB2B5}"/>
          </ac:spMkLst>
        </pc:spChg>
        <pc:spChg chg="add mod">
          <ac:chgData name="Peter" userId="0c3ccf3c-f211-4dbb-800b-a0fe90374941" providerId="ADAL" clId="{F2D42C9B-894B-43C6-B1DE-053FEC1578DF}" dt="2020-04-29T11:28:17.614" v="12402" actId="20577"/>
          <ac:spMkLst>
            <pc:docMk/>
            <pc:sldMk cId="2546348173" sldId="442"/>
            <ac:spMk id="19" creationId="{AA307303-6BD8-4BEA-9A28-846B33AE5600}"/>
          </ac:spMkLst>
        </pc:spChg>
        <pc:spChg chg="add mod">
          <ac:chgData name="Peter" userId="0c3ccf3c-f211-4dbb-800b-a0fe90374941" providerId="ADAL" clId="{F2D42C9B-894B-43C6-B1DE-053FEC1578DF}" dt="2020-04-29T11:29:37.264" v="12418" actId="20577"/>
          <ac:spMkLst>
            <pc:docMk/>
            <pc:sldMk cId="2546348173" sldId="442"/>
            <ac:spMk id="20" creationId="{474B004A-8EFB-4BF0-B335-167760039B31}"/>
          </ac:spMkLst>
        </pc:spChg>
        <pc:graphicFrameChg chg="add mod modGraphic">
          <ac:chgData name="Peter" userId="0c3ccf3c-f211-4dbb-800b-a0fe90374941" providerId="ADAL" clId="{F2D42C9B-894B-43C6-B1DE-053FEC1578DF}" dt="2020-04-29T11:09:28.956" v="11927" actId="1076"/>
          <ac:graphicFrameMkLst>
            <pc:docMk/>
            <pc:sldMk cId="2546348173" sldId="442"/>
            <ac:graphicFrameMk id="4" creationId="{20B2F32A-670D-4FA3-8AD5-FBF2D382DD16}"/>
          </ac:graphicFrameMkLst>
        </pc:graphicFrameChg>
        <pc:graphicFrameChg chg="add mod modGraphic">
          <ac:chgData name="Peter" userId="0c3ccf3c-f211-4dbb-800b-a0fe90374941" providerId="ADAL" clId="{F2D42C9B-894B-43C6-B1DE-053FEC1578DF}" dt="2020-04-29T11:09:28.956" v="11927" actId="1076"/>
          <ac:graphicFrameMkLst>
            <pc:docMk/>
            <pc:sldMk cId="2546348173" sldId="442"/>
            <ac:graphicFrameMk id="6" creationId="{586D6D80-23E4-48E9-A96A-CA2A69917CAE}"/>
          </ac:graphicFrameMkLst>
        </pc:graphicFrameChg>
        <pc:graphicFrameChg chg="add mod modGraphic">
          <ac:chgData name="Peter" userId="0c3ccf3c-f211-4dbb-800b-a0fe90374941" providerId="ADAL" clId="{F2D42C9B-894B-43C6-B1DE-053FEC1578DF}" dt="2020-04-29T11:09:28.956" v="11927" actId="1076"/>
          <ac:graphicFrameMkLst>
            <pc:docMk/>
            <pc:sldMk cId="2546348173" sldId="442"/>
            <ac:graphicFrameMk id="7" creationId="{745BA193-32B4-4E93-BC1D-D45AC71848FA}"/>
          </ac:graphicFrameMkLst>
        </pc:graphicFrameChg>
        <pc:graphicFrameChg chg="add mod modGraphic">
          <ac:chgData name="Peter" userId="0c3ccf3c-f211-4dbb-800b-a0fe90374941" providerId="ADAL" clId="{F2D42C9B-894B-43C6-B1DE-053FEC1578DF}" dt="2020-04-29T11:27:11.864" v="12363" actId="14100"/>
          <ac:graphicFrameMkLst>
            <pc:docMk/>
            <pc:sldMk cId="2546348173" sldId="442"/>
            <ac:graphicFrameMk id="8" creationId="{05F7D1E4-B3F6-4BD0-8DE2-46F3BAF98C59}"/>
          </ac:graphicFrameMkLst>
        </pc:graphicFrameChg>
        <pc:graphicFrameChg chg="add mod modGraphic">
          <ac:chgData name="Peter" userId="0c3ccf3c-f211-4dbb-800b-a0fe90374941" providerId="ADAL" clId="{F2D42C9B-894B-43C6-B1DE-053FEC1578DF}" dt="2020-04-29T11:09:28.956" v="11927" actId="1076"/>
          <ac:graphicFrameMkLst>
            <pc:docMk/>
            <pc:sldMk cId="2546348173" sldId="442"/>
            <ac:graphicFrameMk id="9" creationId="{87F1D48F-25B3-4A37-9A0E-534C5502899A}"/>
          </ac:graphicFrameMkLst>
        </pc:graphicFrameChg>
        <pc:graphicFrameChg chg="add mod modGraphic">
          <ac:chgData name="Peter" userId="0c3ccf3c-f211-4dbb-800b-a0fe90374941" providerId="ADAL" clId="{F2D42C9B-894B-43C6-B1DE-053FEC1578DF}" dt="2020-04-29T11:28:47.903" v="12406" actId="14100"/>
          <ac:graphicFrameMkLst>
            <pc:docMk/>
            <pc:sldMk cId="2546348173" sldId="442"/>
            <ac:graphicFrameMk id="10" creationId="{5781B328-9B86-402B-937A-F35EA84DCCDA}"/>
          </ac:graphicFrameMkLst>
        </pc:graphicFrameChg>
      </pc:sldChg>
      <pc:sldChg chg="modSp new del mod">
        <pc:chgData name="Peter" userId="0c3ccf3c-f211-4dbb-800b-a0fe90374941" providerId="ADAL" clId="{F2D42C9B-894B-43C6-B1DE-053FEC1578DF}" dt="2020-04-29T11:33:09.551" v="12426" actId="2696"/>
        <pc:sldMkLst>
          <pc:docMk/>
          <pc:sldMk cId="1977755068" sldId="443"/>
        </pc:sldMkLst>
        <pc:spChg chg="mod">
          <ac:chgData name="Peter" userId="0c3ccf3c-f211-4dbb-800b-a0fe90374941" providerId="ADAL" clId="{F2D42C9B-894B-43C6-B1DE-053FEC1578DF}" dt="2020-04-29T11:19:15.524" v="12242" actId="20577"/>
          <ac:spMkLst>
            <pc:docMk/>
            <pc:sldMk cId="1977755068" sldId="443"/>
            <ac:spMk id="2" creationId="{E70F5132-65A9-4053-9BC3-5E2C941F9A8F}"/>
          </ac:spMkLst>
        </pc:spChg>
        <pc:spChg chg="mod">
          <ac:chgData name="Peter" userId="0c3ccf3c-f211-4dbb-800b-a0fe90374941" providerId="ADAL" clId="{F2D42C9B-894B-43C6-B1DE-053FEC1578DF}" dt="2020-04-29T11:19:00.493" v="12231" actId="20577"/>
          <ac:spMkLst>
            <pc:docMk/>
            <pc:sldMk cId="1977755068" sldId="443"/>
            <ac:spMk id="3" creationId="{49699F18-F2A9-4D45-9E19-807B1C241AF9}"/>
          </ac:spMkLst>
        </pc:spChg>
      </pc:sldChg>
      <pc:sldChg chg="modSp add mod modAnim">
        <pc:chgData name="Peter" userId="0c3ccf3c-f211-4dbb-800b-a0fe90374941" providerId="ADAL" clId="{F2D42C9B-894B-43C6-B1DE-053FEC1578DF}" dt="2020-04-29T15:27:38.040" v="14014"/>
        <pc:sldMkLst>
          <pc:docMk/>
          <pc:sldMk cId="3474524218" sldId="443"/>
        </pc:sldMkLst>
        <pc:spChg chg="mod">
          <ac:chgData name="Peter" userId="0c3ccf3c-f211-4dbb-800b-a0fe90374941" providerId="ADAL" clId="{F2D42C9B-894B-43C6-B1DE-053FEC1578DF}" dt="2020-04-29T15:27:33.258" v="14013" actId="14100"/>
          <ac:spMkLst>
            <pc:docMk/>
            <pc:sldMk cId="3474524218" sldId="443"/>
            <ac:spMk id="3" creationId="{49699F18-F2A9-4D45-9E19-807B1C241AF9}"/>
          </ac:spMkLst>
        </pc:spChg>
      </pc:sldChg>
      <pc:sldMasterChg chg="modSldLayout">
        <pc:chgData name="Peter" userId="0c3ccf3c-f211-4dbb-800b-a0fe90374941" providerId="ADAL" clId="{F2D42C9B-894B-43C6-B1DE-053FEC1578DF}" dt="2020-04-29T11:16:06.832" v="11990"/>
        <pc:sldMasterMkLst>
          <pc:docMk/>
          <pc:sldMasterMk cId="1559337077" sldId="2147483660"/>
        </pc:sldMasterMkLst>
        <pc:sldLayoutChg chg="addSp modSp mod">
          <pc:chgData name="Peter" userId="0c3ccf3c-f211-4dbb-800b-a0fe90374941" providerId="ADAL" clId="{F2D42C9B-894B-43C6-B1DE-053FEC1578DF}" dt="2020-04-29T11:16:03.773" v="11989" actId="1036"/>
          <pc:sldLayoutMkLst>
            <pc:docMk/>
            <pc:sldMasterMk cId="1559337077" sldId="2147483660"/>
            <pc:sldLayoutMk cId="840091396" sldId="2147483673"/>
          </pc:sldLayoutMkLst>
          <pc:spChg chg="add mod">
            <ac:chgData name="Peter" userId="0c3ccf3c-f211-4dbb-800b-a0fe90374941" providerId="ADAL" clId="{F2D42C9B-894B-43C6-B1DE-053FEC1578DF}" dt="2020-04-29T11:16:03.773" v="11989" actId="1036"/>
            <ac:spMkLst>
              <pc:docMk/>
              <pc:sldMasterMk cId="1559337077" sldId="2147483660"/>
              <pc:sldLayoutMk cId="840091396" sldId="2147483673"/>
              <ac:spMk id="7" creationId="{4C27B3BF-C9C0-4178-B07E-CB7EF434F18C}"/>
            </ac:spMkLst>
          </pc:spChg>
        </pc:sldLayoutChg>
        <pc:sldLayoutChg chg="addSp">
          <pc:chgData name="Peter" userId="0c3ccf3c-f211-4dbb-800b-a0fe90374941" providerId="ADAL" clId="{F2D42C9B-894B-43C6-B1DE-053FEC1578DF}" dt="2020-04-29T11:16:06.832" v="11990"/>
          <pc:sldLayoutMkLst>
            <pc:docMk/>
            <pc:sldMasterMk cId="1559337077" sldId="2147483660"/>
            <pc:sldLayoutMk cId="355169886" sldId="2147483674"/>
          </pc:sldLayoutMkLst>
          <pc:spChg chg="add">
            <ac:chgData name="Peter" userId="0c3ccf3c-f211-4dbb-800b-a0fe90374941" providerId="ADAL" clId="{F2D42C9B-894B-43C6-B1DE-053FEC1578DF}" dt="2020-04-29T11:16:06.832" v="11990"/>
            <ac:spMkLst>
              <pc:docMk/>
              <pc:sldMasterMk cId="1559337077" sldId="2147483660"/>
              <pc:sldLayoutMk cId="355169886" sldId="2147483674"/>
              <ac:spMk id="11" creationId="{EB7D5314-0C50-408A-BF06-5FF259FE3728}"/>
            </ac:spMkLst>
          </pc:spChg>
        </pc:sldLayoutChg>
      </pc:sldMasterChg>
    </pc:docChg>
  </pc:docChgLst>
  <pc:docChgLst>
    <pc:chgData name="Peter" userId="0c3ccf3c-f211-4dbb-800b-a0fe90374941" providerId="ADAL" clId="{0F2A5828-DEAA-4912-A6D6-17D806B0761A}"/>
    <pc:docChg chg="undo custSel addSld delSld modSld sldOrd addSection delSection modSection">
      <pc:chgData name="Peter" userId="0c3ccf3c-f211-4dbb-800b-a0fe90374941" providerId="ADAL" clId="{0F2A5828-DEAA-4912-A6D6-17D806B0761A}" dt="2020-06-17T09:55:32.184" v="2487" actId="20577"/>
      <pc:docMkLst>
        <pc:docMk/>
      </pc:docMkLst>
      <pc:sldChg chg="delSp modSp mod">
        <pc:chgData name="Peter" userId="0c3ccf3c-f211-4dbb-800b-a0fe90374941" providerId="ADAL" clId="{0F2A5828-DEAA-4912-A6D6-17D806B0761A}" dt="2020-06-10T11:05:32.752" v="436" actId="478"/>
        <pc:sldMkLst>
          <pc:docMk/>
          <pc:sldMk cId="2653088972" sldId="436"/>
        </pc:sldMkLst>
        <pc:spChg chg="del mod">
          <ac:chgData name="Peter" userId="0c3ccf3c-f211-4dbb-800b-a0fe90374941" providerId="ADAL" clId="{0F2A5828-DEAA-4912-A6D6-17D806B0761A}" dt="2020-06-10T11:05:32.752" v="436" actId="478"/>
          <ac:spMkLst>
            <pc:docMk/>
            <pc:sldMk cId="2653088972" sldId="436"/>
            <ac:spMk id="5" creationId="{E92C0DA4-032A-4B2B-BFE9-056602E7A872}"/>
          </ac:spMkLst>
        </pc:spChg>
      </pc:sldChg>
      <pc:sldChg chg="addSp delSp modSp mod delAnim">
        <pc:chgData name="Peter" userId="0c3ccf3c-f211-4dbb-800b-a0fe90374941" providerId="ADAL" clId="{0F2A5828-DEAA-4912-A6D6-17D806B0761A}" dt="2020-06-10T11:47:27.945" v="1437" actId="1076"/>
        <pc:sldMkLst>
          <pc:docMk/>
          <pc:sldMk cId="1029692678" sldId="444"/>
        </pc:sldMkLst>
        <pc:spChg chg="mod">
          <ac:chgData name="Peter" userId="0c3ccf3c-f211-4dbb-800b-a0fe90374941" providerId="ADAL" clId="{0F2A5828-DEAA-4912-A6D6-17D806B0761A}" dt="2020-06-10T11:47:07.881" v="1432" actId="1076"/>
          <ac:spMkLst>
            <pc:docMk/>
            <pc:sldMk cId="1029692678" sldId="444"/>
            <ac:spMk id="4" creationId="{54546A21-4333-4F89-BC65-39C350890E8C}"/>
          </ac:spMkLst>
        </pc:spChg>
        <pc:spChg chg="del">
          <ac:chgData name="Peter" userId="0c3ccf3c-f211-4dbb-800b-a0fe90374941" providerId="ADAL" clId="{0F2A5828-DEAA-4912-A6D6-17D806B0761A}" dt="2020-06-10T11:47:01.350" v="1430" actId="478"/>
          <ac:spMkLst>
            <pc:docMk/>
            <pc:sldMk cId="1029692678" sldId="444"/>
            <ac:spMk id="5" creationId="{D316D2EB-9F0C-4319-AC93-7DF871F55CE0}"/>
          </ac:spMkLst>
        </pc:spChg>
        <pc:spChg chg="del">
          <ac:chgData name="Peter" userId="0c3ccf3c-f211-4dbb-800b-a0fe90374941" providerId="ADAL" clId="{0F2A5828-DEAA-4912-A6D6-17D806B0761A}" dt="2020-06-10T11:46:59.911" v="1429" actId="478"/>
          <ac:spMkLst>
            <pc:docMk/>
            <pc:sldMk cId="1029692678" sldId="444"/>
            <ac:spMk id="7" creationId="{DCD70B74-2642-4504-A2F8-59B03F67470E}"/>
          </ac:spMkLst>
        </pc:spChg>
        <pc:spChg chg="add del mod">
          <ac:chgData name="Peter" userId="0c3ccf3c-f211-4dbb-800b-a0fe90374941" providerId="ADAL" clId="{0F2A5828-DEAA-4912-A6D6-17D806B0761A}" dt="2020-06-10T11:47:04.352" v="1431" actId="478"/>
          <ac:spMkLst>
            <pc:docMk/>
            <pc:sldMk cId="1029692678" sldId="444"/>
            <ac:spMk id="8" creationId="{84397CF6-B1D7-4077-9F00-9AA7A0ADED2B}"/>
          </ac:spMkLst>
        </pc:spChg>
        <pc:graphicFrameChg chg="mod modGraphic">
          <ac:chgData name="Peter" userId="0c3ccf3c-f211-4dbb-800b-a0fe90374941" providerId="ADAL" clId="{0F2A5828-DEAA-4912-A6D6-17D806B0761A}" dt="2020-06-10T11:47:27.945" v="1437" actId="1076"/>
          <ac:graphicFrameMkLst>
            <pc:docMk/>
            <pc:sldMk cId="1029692678" sldId="444"/>
            <ac:graphicFrameMk id="6" creationId="{010863E5-0FA9-4452-B84F-59B3805403AC}"/>
          </ac:graphicFrameMkLst>
        </pc:graphicFrameChg>
      </pc:sldChg>
      <pc:sldChg chg="modNotesTx">
        <pc:chgData name="Peter" userId="0c3ccf3c-f211-4dbb-800b-a0fe90374941" providerId="ADAL" clId="{0F2A5828-DEAA-4912-A6D6-17D806B0761A}" dt="2020-06-12T17:46:49.331" v="2486" actId="20577"/>
        <pc:sldMkLst>
          <pc:docMk/>
          <pc:sldMk cId="698121071" sldId="447"/>
        </pc:sldMkLst>
      </pc:sldChg>
      <pc:sldChg chg="modAnim">
        <pc:chgData name="Peter" userId="0c3ccf3c-f211-4dbb-800b-a0fe90374941" providerId="ADAL" clId="{0F2A5828-DEAA-4912-A6D6-17D806B0761A}" dt="2020-06-10T15:32:38.462" v="1456"/>
        <pc:sldMkLst>
          <pc:docMk/>
          <pc:sldMk cId="3488862345" sldId="490"/>
        </pc:sldMkLst>
      </pc:sldChg>
      <pc:sldChg chg="del ord">
        <pc:chgData name="Peter" userId="0c3ccf3c-f211-4dbb-800b-a0fe90374941" providerId="ADAL" clId="{0F2A5828-DEAA-4912-A6D6-17D806B0761A}" dt="2020-06-10T11:05:14.839" v="433" actId="2696"/>
        <pc:sldMkLst>
          <pc:docMk/>
          <pc:sldMk cId="303345879" sldId="493"/>
        </pc:sldMkLst>
      </pc:sldChg>
      <pc:sldChg chg="modSp add mod">
        <pc:chgData name="Peter" userId="0c3ccf3c-f211-4dbb-800b-a0fe90374941" providerId="ADAL" clId="{0F2A5828-DEAA-4912-A6D6-17D806B0761A}" dt="2020-06-10T11:10:04.680" v="509" actId="20577"/>
        <pc:sldMkLst>
          <pc:docMk/>
          <pc:sldMk cId="410343930" sldId="493"/>
        </pc:sldMkLst>
        <pc:spChg chg="mod">
          <ac:chgData name="Peter" userId="0c3ccf3c-f211-4dbb-800b-a0fe90374941" providerId="ADAL" clId="{0F2A5828-DEAA-4912-A6D6-17D806B0761A}" dt="2020-06-10T11:10:04.680" v="509" actId="20577"/>
          <ac:spMkLst>
            <pc:docMk/>
            <pc:sldMk cId="410343930" sldId="493"/>
            <ac:spMk id="4" creationId="{D99922F3-18BE-4B28-99CD-E84CA1BEB55F}"/>
          </ac:spMkLst>
        </pc:spChg>
        <pc:spChg chg="mod">
          <ac:chgData name="Peter" userId="0c3ccf3c-f211-4dbb-800b-a0fe90374941" providerId="ADAL" clId="{0F2A5828-DEAA-4912-A6D6-17D806B0761A}" dt="2020-06-10T11:09:46.441" v="490" actId="20577"/>
          <ac:spMkLst>
            <pc:docMk/>
            <pc:sldMk cId="410343930" sldId="493"/>
            <ac:spMk id="5" creationId="{956DEE9B-2E10-4B70-A676-1C96CF58F9B5}"/>
          </ac:spMkLst>
        </pc:spChg>
      </pc:sldChg>
      <pc:sldChg chg="modSp add del mod">
        <pc:chgData name="Peter" userId="0c3ccf3c-f211-4dbb-800b-a0fe90374941" providerId="ADAL" clId="{0F2A5828-DEAA-4912-A6D6-17D806B0761A}" dt="2020-06-10T11:35:52.374" v="1251" actId="47"/>
        <pc:sldMkLst>
          <pc:docMk/>
          <pc:sldMk cId="1913598170" sldId="494"/>
        </pc:sldMkLst>
        <pc:spChg chg="mod">
          <ac:chgData name="Peter" userId="0c3ccf3c-f211-4dbb-800b-a0fe90374941" providerId="ADAL" clId="{0F2A5828-DEAA-4912-A6D6-17D806B0761A}" dt="2020-06-10T11:20:19.999" v="834" actId="1076"/>
          <ac:spMkLst>
            <pc:docMk/>
            <pc:sldMk cId="1913598170" sldId="494"/>
            <ac:spMk id="4" creationId="{5CACD959-0D55-4944-8880-C1FC6F292556}"/>
          </ac:spMkLst>
        </pc:spChg>
      </pc:sldChg>
      <pc:sldChg chg="del">
        <pc:chgData name="Peter" userId="0c3ccf3c-f211-4dbb-800b-a0fe90374941" providerId="ADAL" clId="{0F2A5828-DEAA-4912-A6D6-17D806B0761A}" dt="2020-06-10T11:05:14.839" v="433" actId="2696"/>
        <pc:sldMkLst>
          <pc:docMk/>
          <pc:sldMk cId="3898194259" sldId="494"/>
        </pc:sldMkLst>
      </pc:sldChg>
      <pc:sldChg chg="modSp mod">
        <pc:chgData name="Peter" userId="0c3ccf3c-f211-4dbb-800b-a0fe90374941" providerId="ADAL" clId="{0F2A5828-DEAA-4912-A6D6-17D806B0761A}" dt="2020-06-10T11:55:56.359" v="1450" actId="20577"/>
        <pc:sldMkLst>
          <pc:docMk/>
          <pc:sldMk cId="1754956990" sldId="495"/>
        </pc:sldMkLst>
        <pc:spChg chg="mod">
          <ac:chgData name="Peter" userId="0c3ccf3c-f211-4dbb-800b-a0fe90374941" providerId="ADAL" clId="{0F2A5828-DEAA-4912-A6D6-17D806B0761A}" dt="2020-06-10T11:55:56.359" v="1450" actId="20577"/>
          <ac:spMkLst>
            <pc:docMk/>
            <pc:sldMk cId="1754956990" sldId="495"/>
            <ac:spMk id="3" creationId="{3B91BB73-F02D-4015-9E9B-0BF47FBA619F}"/>
          </ac:spMkLst>
        </pc:spChg>
      </pc:sldChg>
      <pc:sldChg chg="modNotesTx">
        <pc:chgData name="Peter" userId="0c3ccf3c-f211-4dbb-800b-a0fe90374941" providerId="ADAL" clId="{0F2A5828-DEAA-4912-A6D6-17D806B0761A}" dt="2020-06-10T15:47:03.761" v="1557" actId="20577"/>
        <pc:sldMkLst>
          <pc:docMk/>
          <pc:sldMk cId="3064498151" sldId="496"/>
        </pc:sldMkLst>
      </pc:sldChg>
      <pc:sldChg chg="modSp mod">
        <pc:chgData name="Peter" userId="0c3ccf3c-f211-4dbb-800b-a0fe90374941" providerId="ADAL" clId="{0F2A5828-DEAA-4912-A6D6-17D806B0761A}" dt="2020-06-10T11:56:09.416" v="1452" actId="20577"/>
        <pc:sldMkLst>
          <pc:docMk/>
          <pc:sldMk cId="1921735168" sldId="505"/>
        </pc:sldMkLst>
        <pc:spChg chg="mod">
          <ac:chgData name="Peter" userId="0c3ccf3c-f211-4dbb-800b-a0fe90374941" providerId="ADAL" clId="{0F2A5828-DEAA-4912-A6D6-17D806B0761A}" dt="2020-06-10T11:56:09.416" v="1452" actId="20577"/>
          <ac:spMkLst>
            <pc:docMk/>
            <pc:sldMk cId="1921735168" sldId="505"/>
            <ac:spMk id="3" creationId="{3B91BB73-F02D-4015-9E9B-0BF47FBA619F}"/>
          </ac:spMkLst>
        </pc:spChg>
      </pc:sldChg>
      <pc:sldChg chg="modSp">
        <pc:chgData name="Peter" userId="0c3ccf3c-f211-4dbb-800b-a0fe90374941" providerId="ADAL" clId="{0F2A5828-DEAA-4912-A6D6-17D806B0761A}" dt="2020-06-17T09:55:32.184" v="2487" actId="20577"/>
        <pc:sldMkLst>
          <pc:docMk/>
          <pc:sldMk cId="4235928347" sldId="506"/>
        </pc:sldMkLst>
        <pc:spChg chg="mod">
          <ac:chgData name="Peter" userId="0c3ccf3c-f211-4dbb-800b-a0fe90374941" providerId="ADAL" clId="{0F2A5828-DEAA-4912-A6D6-17D806B0761A}" dt="2020-06-17T09:55:32.184" v="2487" actId="20577"/>
          <ac:spMkLst>
            <pc:docMk/>
            <pc:sldMk cId="4235928347" sldId="506"/>
            <ac:spMk id="6" creationId="{BB2D2ECC-24EF-4F03-9A62-8ED54D07B2C6}"/>
          </ac:spMkLst>
        </pc:spChg>
      </pc:sldChg>
      <pc:sldChg chg="addSp modSp mod modAnim">
        <pc:chgData name="Peter" userId="0c3ccf3c-f211-4dbb-800b-a0fe90374941" providerId="ADAL" clId="{0F2A5828-DEAA-4912-A6D6-17D806B0761A}" dt="2020-06-10T11:04:26.667" v="422" actId="1076"/>
        <pc:sldMkLst>
          <pc:docMk/>
          <pc:sldMk cId="2702715576" sldId="509"/>
        </pc:sldMkLst>
        <pc:spChg chg="add mod">
          <ac:chgData name="Peter" userId="0c3ccf3c-f211-4dbb-800b-a0fe90374941" providerId="ADAL" clId="{0F2A5828-DEAA-4912-A6D6-17D806B0761A}" dt="2020-06-10T11:04:26.667" v="422" actId="1076"/>
          <ac:spMkLst>
            <pc:docMk/>
            <pc:sldMk cId="2702715576" sldId="509"/>
            <ac:spMk id="5" creationId="{198DE3D1-5824-40B8-A2EB-67839BFD9B53}"/>
          </ac:spMkLst>
        </pc:spChg>
      </pc:sldChg>
      <pc:sldChg chg="modNotesTx">
        <pc:chgData name="Peter" userId="0c3ccf3c-f211-4dbb-800b-a0fe90374941" providerId="ADAL" clId="{0F2A5828-DEAA-4912-A6D6-17D806B0761A}" dt="2020-06-10T11:08:08.057" v="486" actId="20577"/>
        <pc:sldMkLst>
          <pc:docMk/>
          <pc:sldMk cId="2787569860" sldId="516"/>
        </pc:sldMkLst>
      </pc:sldChg>
      <pc:sldChg chg="modAnim">
        <pc:chgData name="Peter" userId="0c3ccf3c-f211-4dbb-800b-a0fe90374941" providerId="ADAL" clId="{0F2A5828-DEAA-4912-A6D6-17D806B0761A}" dt="2020-06-10T15:33:29.365" v="1459"/>
        <pc:sldMkLst>
          <pc:docMk/>
          <pc:sldMk cId="4293118737" sldId="527"/>
        </pc:sldMkLst>
      </pc:sldChg>
      <pc:sldChg chg="addSp modSp mod modAnim">
        <pc:chgData name="Peter" userId="0c3ccf3c-f211-4dbb-800b-a0fe90374941" providerId="ADAL" clId="{0F2A5828-DEAA-4912-A6D6-17D806B0761A}" dt="2020-06-10T11:03:56.699" v="418" actId="1076"/>
        <pc:sldMkLst>
          <pc:docMk/>
          <pc:sldMk cId="1975774430" sldId="530"/>
        </pc:sldMkLst>
        <pc:spChg chg="add mod">
          <ac:chgData name="Peter" userId="0c3ccf3c-f211-4dbb-800b-a0fe90374941" providerId="ADAL" clId="{0F2A5828-DEAA-4912-A6D6-17D806B0761A}" dt="2020-06-10T11:03:56.699" v="418" actId="1076"/>
          <ac:spMkLst>
            <pc:docMk/>
            <pc:sldMk cId="1975774430" sldId="530"/>
            <ac:spMk id="9" creationId="{BA165902-9326-4E0A-9959-688CE82BF112}"/>
          </ac:spMkLst>
        </pc:spChg>
      </pc:sldChg>
      <pc:sldChg chg="addSp modSp mod modAnim">
        <pc:chgData name="Peter" userId="0c3ccf3c-f211-4dbb-800b-a0fe90374941" providerId="ADAL" clId="{0F2A5828-DEAA-4912-A6D6-17D806B0761A}" dt="2020-06-10T11:04:15.676" v="420" actId="1076"/>
        <pc:sldMkLst>
          <pc:docMk/>
          <pc:sldMk cId="3700823696" sldId="533"/>
        </pc:sldMkLst>
        <pc:spChg chg="add mod">
          <ac:chgData name="Peter" userId="0c3ccf3c-f211-4dbb-800b-a0fe90374941" providerId="ADAL" clId="{0F2A5828-DEAA-4912-A6D6-17D806B0761A}" dt="2020-06-10T11:04:15.676" v="420" actId="1076"/>
          <ac:spMkLst>
            <pc:docMk/>
            <pc:sldMk cId="3700823696" sldId="533"/>
            <ac:spMk id="45" creationId="{90B52542-E352-43E6-B14E-0ABE2F8F626E}"/>
          </ac:spMkLst>
        </pc:spChg>
      </pc:sldChg>
      <pc:sldChg chg="modAnim">
        <pc:chgData name="Peter" userId="0c3ccf3c-f211-4dbb-800b-a0fe90374941" providerId="ADAL" clId="{0F2A5828-DEAA-4912-A6D6-17D806B0761A}" dt="2020-06-10T16:00:51.210" v="1800"/>
        <pc:sldMkLst>
          <pc:docMk/>
          <pc:sldMk cId="2691484380" sldId="536"/>
        </pc:sldMkLst>
      </pc:sldChg>
      <pc:sldChg chg="modSp mod">
        <pc:chgData name="Peter" userId="0c3ccf3c-f211-4dbb-800b-a0fe90374941" providerId="ADAL" clId="{0F2A5828-DEAA-4912-A6D6-17D806B0761A}" dt="2020-06-10T11:56:22.064" v="1454" actId="20577"/>
        <pc:sldMkLst>
          <pc:docMk/>
          <pc:sldMk cId="288136088" sldId="537"/>
        </pc:sldMkLst>
        <pc:spChg chg="mod">
          <ac:chgData name="Peter" userId="0c3ccf3c-f211-4dbb-800b-a0fe90374941" providerId="ADAL" clId="{0F2A5828-DEAA-4912-A6D6-17D806B0761A}" dt="2020-06-10T11:56:22.064" v="1454" actId="20577"/>
          <ac:spMkLst>
            <pc:docMk/>
            <pc:sldMk cId="288136088" sldId="537"/>
            <ac:spMk id="3" creationId="{3B91BB73-F02D-4015-9E9B-0BF47FBA619F}"/>
          </ac:spMkLst>
        </pc:spChg>
      </pc:sldChg>
      <pc:sldChg chg="modSp new mod modAnim modNotesTx">
        <pc:chgData name="Peter" userId="0c3ccf3c-f211-4dbb-800b-a0fe90374941" providerId="ADAL" clId="{0F2A5828-DEAA-4912-A6D6-17D806B0761A}" dt="2020-06-10T15:41:41.897" v="1467"/>
        <pc:sldMkLst>
          <pc:docMk/>
          <pc:sldMk cId="2113665502" sldId="545"/>
        </pc:sldMkLst>
        <pc:spChg chg="mod">
          <ac:chgData name="Peter" userId="0c3ccf3c-f211-4dbb-800b-a0fe90374941" providerId="ADAL" clId="{0F2A5828-DEAA-4912-A6D6-17D806B0761A}" dt="2020-06-10T10:59:08.440" v="22" actId="20577"/>
          <ac:spMkLst>
            <pc:docMk/>
            <pc:sldMk cId="2113665502" sldId="545"/>
            <ac:spMk id="3" creationId="{7B934139-DA1C-4751-8E55-B4F8A8DF3641}"/>
          </ac:spMkLst>
        </pc:spChg>
        <pc:spChg chg="mod">
          <ac:chgData name="Peter" userId="0c3ccf3c-f211-4dbb-800b-a0fe90374941" providerId="ADAL" clId="{0F2A5828-DEAA-4912-A6D6-17D806B0761A}" dt="2020-06-10T11:01:42.321" v="385" actId="20577"/>
          <ac:spMkLst>
            <pc:docMk/>
            <pc:sldMk cId="2113665502" sldId="545"/>
            <ac:spMk id="4" creationId="{1C234ABE-B11E-4229-80B9-06A16DA9E327}"/>
          </ac:spMkLst>
        </pc:spChg>
      </pc:sldChg>
      <pc:sldChg chg="addSp delSp modSp new mod modAnim modNotesTx">
        <pc:chgData name="Peter" userId="0c3ccf3c-f211-4dbb-800b-a0fe90374941" providerId="ADAL" clId="{0F2A5828-DEAA-4912-A6D6-17D806B0761A}" dt="2020-06-10T16:05:48.017" v="1864"/>
        <pc:sldMkLst>
          <pc:docMk/>
          <pc:sldMk cId="2865469467" sldId="546"/>
        </pc:sldMkLst>
        <pc:spChg chg="mod">
          <ac:chgData name="Peter" userId="0c3ccf3c-f211-4dbb-800b-a0fe90374941" providerId="ADAL" clId="{0F2A5828-DEAA-4912-A6D6-17D806B0761A}" dt="2020-06-10T11:36:40.666" v="1265" actId="1076"/>
          <ac:spMkLst>
            <pc:docMk/>
            <pc:sldMk cId="2865469467" sldId="546"/>
            <ac:spMk id="3" creationId="{31BC3F0D-2E1F-4A33-ADBC-D113CCA228B6}"/>
          </ac:spMkLst>
        </pc:spChg>
        <pc:spChg chg="mod">
          <ac:chgData name="Peter" userId="0c3ccf3c-f211-4dbb-800b-a0fe90374941" providerId="ADAL" clId="{0F2A5828-DEAA-4912-A6D6-17D806B0761A}" dt="2020-06-10T11:40:04.313" v="1345" actId="14100"/>
          <ac:spMkLst>
            <pc:docMk/>
            <pc:sldMk cId="2865469467" sldId="546"/>
            <ac:spMk id="4" creationId="{F3CE35D8-AA4E-431D-821E-AF9EA9DDE315}"/>
          </ac:spMkLst>
        </pc:spChg>
        <pc:spChg chg="add mod">
          <ac:chgData name="Peter" userId="0c3ccf3c-f211-4dbb-800b-a0fe90374941" providerId="ADAL" clId="{0F2A5828-DEAA-4912-A6D6-17D806B0761A}" dt="2020-06-10T15:50:26.904" v="1631" actId="1076"/>
          <ac:spMkLst>
            <pc:docMk/>
            <pc:sldMk cId="2865469467" sldId="546"/>
            <ac:spMk id="5" creationId="{D2B4C048-6DCF-4251-A43B-513C825C68BD}"/>
          </ac:spMkLst>
        </pc:spChg>
        <pc:spChg chg="add del mod">
          <ac:chgData name="Peter" userId="0c3ccf3c-f211-4dbb-800b-a0fe90374941" providerId="ADAL" clId="{0F2A5828-DEAA-4912-A6D6-17D806B0761A}" dt="2020-06-10T11:19:22.315" v="822"/>
          <ac:spMkLst>
            <pc:docMk/>
            <pc:sldMk cId="2865469467" sldId="546"/>
            <ac:spMk id="6" creationId="{F852870A-F170-4668-A952-77841E9BA1BA}"/>
          </ac:spMkLst>
        </pc:spChg>
        <pc:spChg chg="add mod">
          <ac:chgData name="Peter" userId="0c3ccf3c-f211-4dbb-800b-a0fe90374941" providerId="ADAL" clId="{0F2A5828-DEAA-4912-A6D6-17D806B0761A}" dt="2020-06-10T15:50:31.014" v="1632" actId="1076"/>
          <ac:spMkLst>
            <pc:docMk/>
            <pc:sldMk cId="2865469467" sldId="546"/>
            <ac:spMk id="7" creationId="{B0726F2C-D71A-4FD3-8F68-566F71B325ED}"/>
          </ac:spMkLst>
        </pc:spChg>
        <pc:spChg chg="add mod">
          <ac:chgData name="Peter" userId="0c3ccf3c-f211-4dbb-800b-a0fe90374941" providerId="ADAL" clId="{0F2A5828-DEAA-4912-A6D6-17D806B0761A}" dt="2020-06-10T11:35:08.899" v="1219" actId="1076"/>
          <ac:spMkLst>
            <pc:docMk/>
            <pc:sldMk cId="2865469467" sldId="546"/>
            <ac:spMk id="8" creationId="{466F805B-D88F-4008-899B-5DE839C6DD72}"/>
          </ac:spMkLst>
        </pc:spChg>
        <pc:spChg chg="add mod">
          <ac:chgData name="Peter" userId="0c3ccf3c-f211-4dbb-800b-a0fe90374941" providerId="ADAL" clId="{0F2A5828-DEAA-4912-A6D6-17D806B0761A}" dt="2020-06-10T11:36:45.268" v="1266" actId="1076"/>
          <ac:spMkLst>
            <pc:docMk/>
            <pc:sldMk cId="2865469467" sldId="546"/>
            <ac:spMk id="9" creationId="{05E1F46A-31F0-4911-821A-867F00155779}"/>
          </ac:spMkLst>
        </pc:spChg>
        <pc:spChg chg="add mod">
          <ac:chgData name="Peter" userId="0c3ccf3c-f211-4dbb-800b-a0fe90374941" providerId="ADAL" clId="{0F2A5828-DEAA-4912-A6D6-17D806B0761A}" dt="2020-06-10T11:37:09.880" v="1297" actId="20577"/>
          <ac:spMkLst>
            <pc:docMk/>
            <pc:sldMk cId="2865469467" sldId="546"/>
            <ac:spMk id="10" creationId="{B3A0C88F-F17D-4971-BE7A-0AFB99A3C2F2}"/>
          </ac:spMkLst>
        </pc:spChg>
        <pc:spChg chg="add mod">
          <ac:chgData name="Peter" userId="0c3ccf3c-f211-4dbb-800b-a0fe90374941" providerId="ADAL" clId="{0F2A5828-DEAA-4912-A6D6-17D806B0761A}" dt="2020-06-10T11:37:25.370" v="1322" actId="5793"/>
          <ac:spMkLst>
            <pc:docMk/>
            <pc:sldMk cId="2865469467" sldId="546"/>
            <ac:spMk id="11" creationId="{59F544C3-ACBF-428A-942E-FEA0D4589BB6}"/>
          </ac:spMkLst>
        </pc:spChg>
        <pc:spChg chg="add mod">
          <ac:chgData name="Peter" userId="0c3ccf3c-f211-4dbb-800b-a0fe90374941" providerId="ADAL" clId="{0F2A5828-DEAA-4912-A6D6-17D806B0761A}" dt="2020-06-10T16:05:40.057" v="1862" actId="14100"/>
          <ac:spMkLst>
            <pc:docMk/>
            <pc:sldMk cId="2865469467" sldId="546"/>
            <ac:spMk id="12" creationId="{366334AA-4E46-4EB8-A5EA-4A969F4A3562}"/>
          </ac:spMkLst>
        </pc:spChg>
      </pc:sldChg>
      <pc:sldChg chg="new del">
        <pc:chgData name="Peter" userId="0c3ccf3c-f211-4dbb-800b-a0fe90374941" providerId="ADAL" clId="{0F2A5828-DEAA-4912-A6D6-17D806B0761A}" dt="2020-06-10T11:05:10.173" v="432" actId="47"/>
        <pc:sldMkLst>
          <pc:docMk/>
          <pc:sldMk cId="3333403673" sldId="546"/>
        </pc:sldMkLst>
      </pc:sldChg>
      <pc:sldChg chg="modSp new mod">
        <pc:chgData name="Peter" userId="0c3ccf3c-f211-4dbb-800b-a0fe90374941" providerId="ADAL" clId="{0F2A5828-DEAA-4912-A6D6-17D806B0761A}" dt="2020-06-10T11:46:42.777" v="1419" actId="20577"/>
        <pc:sldMkLst>
          <pc:docMk/>
          <pc:sldMk cId="2235517645" sldId="547"/>
        </pc:sldMkLst>
        <pc:spChg chg="mod">
          <ac:chgData name="Peter" userId="0c3ccf3c-f211-4dbb-800b-a0fe90374941" providerId="ADAL" clId="{0F2A5828-DEAA-4912-A6D6-17D806B0761A}" dt="2020-06-10T11:46:27.872" v="1390" actId="20577"/>
          <ac:spMkLst>
            <pc:docMk/>
            <pc:sldMk cId="2235517645" sldId="547"/>
            <ac:spMk id="3" creationId="{690CB393-51B1-4773-98FA-A70264947249}"/>
          </ac:spMkLst>
        </pc:spChg>
        <pc:spChg chg="mod">
          <ac:chgData name="Peter" userId="0c3ccf3c-f211-4dbb-800b-a0fe90374941" providerId="ADAL" clId="{0F2A5828-DEAA-4912-A6D6-17D806B0761A}" dt="2020-06-10T11:46:42.777" v="1419" actId="20577"/>
          <ac:spMkLst>
            <pc:docMk/>
            <pc:sldMk cId="2235517645" sldId="547"/>
            <ac:spMk id="4" creationId="{51D14B31-BE0C-4B1C-B144-FDA5C9B40B7F}"/>
          </ac:spMkLst>
        </pc:spChg>
      </pc:sldChg>
      <pc:sldChg chg="new del">
        <pc:chgData name="Peter" userId="0c3ccf3c-f211-4dbb-800b-a0fe90374941" providerId="ADAL" clId="{0F2A5828-DEAA-4912-A6D6-17D806B0761A}" dt="2020-06-10T11:05:10.173" v="432" actId="47"/>
        <pc:sldMkLst>
          <pc:docMk/>
          <pc:sldMk cId="2821328353" sldId="547"/>
        </pc:sldMkLst>
      </pc:sldChg>
      <pc:sldChg chg="addSp delSp modSp new mod modAnim modNotesTx">
        <pc:chgData name="Peter" userId="0c3ccf3c-f211-4dbb-800b-a0fe90374941" providerId="ADAL" clId="{0F2A5828-DEAA-4912-A6D6-17D806B0761A}" dt="2020-06-10T16:04:48.567" v="1840" actId="20577"/>
        <pc:sldMkLst>
          <pc:docMk/>
          <pc:sldMk cId="352677338" sldId="548"/>
        </pc:sldMkLst>
        <pc:spChg chg="mod">
          <ac:chgData name="Peter" userId="0c3ccf3c-f211-4dbb-800b-a0fe90374941" providerId="ADAL" clId="{0F2A5828-DEAA-4912-A6D6-17D806B0761A}" dt="2020-06-10T15:58:25.497" v="1790" actId="1076"/>
          <ac:spMkLst>
            <pc:docMk/>
            <pc:sldMk cId="352677338" sldId="548"/>
            <ac:spMk id="3" creationId="{9A4FA07B-E15A-4367-B5E8-43D09B8629D1}"/>
          </ac:spMkLst>
        </pc:spChg>
        <pc:spChg chg="del">
          <ac:chgData name="Peter" userId="0c3ccf3c-f211-4dbb-800b-a0fe90374941" providerId="ADAL" clId="{0F2A5828-DEAA-4912-A6D6-17D806B0761A}" dt="2020-06-10T15:57:38.751" v="1746" actId="478"/>
          <ac:spMkLst>
            <pc:docMk/>
            <pc:sldMk cId="352677338" sldId="548"/>
            <ac:spMk id="4" creationId="{959EE73D-B633-4DF3-80FB-3475C7CFFD4B}"/>
          </ac:spMkLst>
        </pc:spChg>
        <pc:spChg chg="add mod">
          <ac:chgData name="Peter" userId="0c3ccf3c-f211-4dbb-800b-a0fe90374941" providerId="ADAL" clId="{0F2A5828-DEAA-4912-A6D6-17D806B0761A}" dt="2020-06-10T16:04:48.567" v="1840" actId="20577"/>
          <ac:spMkLst>
            <pc:docMk/>
            <pc:sldMk cId="352677338" sldId="548"/>
            <ac:spMk id="6" creationId="{4F64F14B-CACF-4553-A150-E24DCF044857}"/>
          </ac:spMkLst>
        </pc:spChg>
        <pc:picChg chg="add del mod modCrop">
          <ac:chgData name="Peter" userId="0c3ccf3c-f211-4dbb-800b-a0fe90374941" providerId="ADAL" clId="{0F2A5828-DEAA-4912-A6D6-17D806B0761A}" dt="2020-06-10T16:01:59.864" v="1819" actId="478"/>
          <ac:picMkLst>
            <pc:docMk/>
            <pc:sldMk cId="352677338" sldId="548"/>
            <ac:picMk id="5" creationId="{77F159E2-E276-4E3F-A90C-C858A21EDDDB}"/>
          </ac:picMkLst>
        </pc:picChg>
        <pc:picChg chg="add mod modCrop">
          <ac:chgData name="Peter" userId="0c3ccf3c-f211-4dbb-800b-a0fe90374941" providerId="ADAL" clId="{0F2A5828-DEAA-4912-A6D6-17D806B0761A}" dt="2020-06-10T16:02:39.078" v="1825" actId="1076"/>
          <ac:picMkLst>
            <pc:docMk/>
            <pc:sldMk cId="352677338" sldId="548"/>
            <ac:picMk id="7" creationId="{403B2EE0-C263-4A25-8297-F3E63CE8B1AE}"/>
          </ac:picMkLst>
        </pc:picChg>
      </pc:sldChg>
    </pc:docChg>
  </pc:docChgLst>
  <pc:docChgLst>
    <pc:chgData name="Stikker, Peter" userId="0c3ccf3c-f211-4dbb-800b-a0fe90374941" providerId="ADAL" clId="{7F541913-6D57-4E8A-BD23-70823DE8ECAA}"/>
    <pc:docChg chg="undo redo custSel addSld delSld modSld sldOrd delSection modSection">
      <pc:chgData name="Stikker, Peter" userId="0c3ccf3c-f211-4dbb-800b-a0fe90374941" providerId="ADAL" clId="{7F541913-6D57-4E8A-BD23-70823DE8ECAA}" dt="2021-02-26T16:14:00.543" v="2648" actId="17846"/>
      <pc:docMkLst>
        <pc:docMk/>
      </pc:docMkLst>
      <pc:sldChg chg="modSp mod">
        <pc:chgData name="Stikker, Peter" userId="0c3ccf3c-f211-4dbb-800b-a0fe90374941" providerId="ADAL" clId="{7F541913-6D57-4E8A-BD23-70823DE8ECAA}" dt="2021-02-26T12:36:59.433" v="14" actId="20577"/>
        <pc:sldMkLst>
          <pc:docMk/>
          <pc:sldMk cId="3022874236" sldId="257"/>
        </pc:sldMkLst>
        <pc:spChg chg="mod">
          <ac:chgData name="Stikker, Peter" userId="0c3ccf3c-f211-4dbb-800b-a0fe90374941" providerId="ADAL" clId="{7F541913-6D57-4E8A-BD23-70823DE8ECAA}" dt="2021-02-26T12:36:59.433" v="14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modSp mod modAnim">
        <pc:chgData name="Stikker, Peter" userId="0c3ccf3c-f211-4dbb-800b-a0fe90374941" providerId="ADAL" clId="{7F541913-6D57-4E8A-BD23-70823DE8ECAA}" dt="2021-02-26T16:13:32.399" v="2647" actId="20577"/>
        <pc:sldMkLst>
          <pc:docMk/>
          <pc:sldMk cId="1275343904" sldId="360"/>
        </pc:sldMkLst>
        <pc:spChg chg="mod">
          <ac:chgData name="Stikker, Peter" userId="0c3ccf3c-f211-4dbb-800b-a0fe90374941" providerId="ADAL" clId="{7F541913-6D57-4E8A-BD23-70823DE8ECAA}" dt="2021-02-26T16:13:32.399" v="2647" actId="20577"/>
          <ac:spMkLst>
            <pc:docMk/>
            <pc:sldMk cId="1275343904" sldId="360"/>
            <ac:spMk id="4" creationId="{9B6A2DF1-AFCD-4CC0-A78B-D7342EDE7FC7}"/>
          </ac:spMkLst>
        </pc:spChg>
      </pc:sldChg>
      <pc:sldChg chg="modAnim">
        <pc:chgData name="Stikker, Peter" userId="0c3ccf3c-f211-4dbb-800b-a0fe90374941" providerId="ADAL" clId="{7F541913-6D57-4E8A-BD23-70823DE8ECAA}" dt="2021-02-26T13:30:39.349" v="18"/>
        <pc:sldMkLst>
          <pc:docMk/>
          <pc:sldMk cId="516552407" sldId="361"/>
        </pc:sldMkLst>
      </pc:sldChg>
      <pc:sldChg chg="del">
        <pc:chgData name="Stikker, Peter" userId="0c3ccf3c-f211-4dbb-800b-a0fe90374941" providerId="ADAL" clId="{7F541913-6D57-4E8A-BD23-70823DE8ECAA}" dt="2021-02-26T13:32:38.518" v="43" actId="47"/>
        <pc:sldMkLst>
          <pc:docMk/>
          <pc:sldMk cId="2253619191" sldId="446"/>
        </pc:sldMkLst>
      </pc:sldChg>
      <pc:sldChg chg="addSp delSp modSp mod modNotesTx">
        <pc:chgData name="Stikker, Peter" userId="0c3ccf3c-f211-4dbb-800b-a0fe90374941" providerId="ADAL" clId="{7F541913-6D57-4E8A-BD23-70823DE8ECAA}" dt="2021-02-26T13:41:35.667" v="310" actId="20577"/>
        <pc:sldMkLst>
          <pc:docMk/>
          <pc:sldMk cId="698121071" sldId="447"/>
        </pc:sldMkLst>
        <pc:spChg chg="mod">
          <ac:chgData name="Stikker, Peter" userId="0c3ccf3c-f211-4dbb-800b-a0fe90374941" providerId="ADAL" clId="{7F541913-6D57-4E8A-BD23-70823DE8ECAA}" dt="2021-02-26T13:41:27.275" v="308" actId="20577"/>
          <ac:spMkLst>
            <pc:docMk/>
            <pc:sldMk cId="698121071" sldId="447"/>
            <ac:spMk id="3" creationId="{C1070D92-4674-480F-B0F2-DC1E6E326F21}"/>
          </ac:spMkLst>
        </pc:spChg>
        <pc:spChg chg="mod">
          <ac:chgData name="Stikker, Peter" userId="0c3ccf3c-f211-4dbb-800b-a0fe90374941" providerId="ADAL" clId="{7F541913-6D57-4E8A-BD23-70823DE8ECAA}" dt="2021-02-26T13:38:24.354" v="229" actId="1076"/>
          <ac:spMkLst>
            <pc:docMk/>
            <pc:sldMk cId="698121071" sldId="447"/>
            <ac:spMk id="4" creationId="{A1C24AB3-A5B9-4B29-9B86-BA22E9D78B0C}"/>
          </ac:spMkLst>
        </pc:spChg>
        <pc:spChg chg="add mod">
          <ac:chgData name="Stikker, Peter" userId="0c3ccf3c-f211-4dbb-800b-a0fe90374941" providerId="ADAL" clId="{7F541913-6D57-4E8A-BD23-70823DE8ECAA}" dt="2021-02-26T13:41:16.227" v="294" actId="20577"/>
          <ac:spMkLst>
            <pc:docMk/>
            <pc:sldMk cId="698121071" sldId="447"/>
            <ac:spMk id="7" creationId="{783BF692-4077-41E9-9CC4-582D05653147}"/>
          </ac:spMkLst>
        </pc:spChg>
        <pc:picChg chg="del">
          <ac:chgData name="Stikker, Peter" userId="0c3ccf3c-f211-4dbb-800b-a0fe90374941" providerId="ADAL" clId="{7F541913-6D57-4E8A-BD23-70823DE8ECAA}" dt="2021-02-26T13:38:13.183" v="224" actId="478"/>
          <ac:picMkLst>
            <pc:docMk/>
            <pc:sldMk cId="698121071" sldId="447"/>
            <ac:picMk id="5" creationId="{33A96C02-6725-45A4-8322-FA119124F8DD}"/>
          </ac:picMkLst>
        </pc:picChg>
        <pc:picChg chg="add del">
          <ac:chgData name="Stikker, Peter" userId="0c3ccf3c-f211-4dbb-800b-a0fe90374941" providerId="ADAL" clId="{7F541913-6D57-4E8A-BD23-70823DE8ECAA}" dt="2021-02-26T13:40:47.798" v="269"/>
          <ac:picMkLst>
            <pc:docMk/>
            <pc:sldMk cId="698121071" sldId="447"/>
            <ac:picMk id="6" creationId="{FDC5F1C1-BB19-46B2-A0D6-0442B5FA15CD}"/>
          </ac:picMkLst>
        </pc:picChg>
        <pc:picChg chg="add mod">
          <ac:chgData name="Stikker, Peter" userId="0c3ccf3c-f211-4dbb-800b-a0fe90374941" providerId="ADAL" clId="{7F541913-6D57-4E8A-BD23-70823DE8ECAA}" dt="2021-02-26T13:39:14.715" v="251" actId="14100"/>
          <ac:picMkLst>
            <pc:docMk/>
            <pc:sldMk cId="698121071" sldId="447"/>
            <ac:picMk id="1026" creationId="{F6C39FD2-09F5-4887-90B0-018F877B66BF}"/>
          </ac:picMkLst>
        </pc:picChg>
      </pc:sldChg>
      <pc:sldChg chg="modSp mod">
        <pc:chgData name="Stikker, Peter" userId="0c3ccf3c-f211-4dbb-800b-a0fe90374941" providerId="ADAL" clId="{7F541913-6D57-4E8A-BD23-70823DE8ECAA}" dt="2021-02-26T13:32:35.069" v="42" actId="20577"/>
        <pc:sldMkLst>
          <pc:docMk/>
          <pc:sldMk cId="441502161" sldId="486"/>
        </pc:sldMkLst>
        <pc:spChg chg="mod">
          <ac:chgData name="Stikker, Peter" userId="0c3ccf3c-f211-4dbb-800b-a0fe90374941" providerId="ADAL" clId="{7F541913-6D57-4E8A-BD23-70823DE8ECAA}" dt="2021-02-26T13:32:35.069" v="42" actId="20577"/>
          <ac:spMkLst>
            <pc:docMk/>
            <pc:sldMk cId="441502161" sldId="486"/>
            <ac:spMk id="6" creationId="{3D5FCCA2-6EC9-4B86-B8B6-18B8BD7B08DC}"/>
          </ac:spMkLst>
        </pc:spChg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422326952" sldId="488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803155360" sldId="489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488862345" sldId="490"/>
        </pc:sldMkLst>
      </pc:sldChg>
      <pc:sldChg chg="del">
        <pc:chgData name="Stikker, Peter" userId="0c3ccf3c-f211-4dbb-800b-a0fe90374941" providerId="ADAL" clId="{7F541913-6D57-4E8A-BD23-70823DE8ECAA}" dt="2021-02-26T13:42:03.256" v="314" actId="47"/>
        <pc:sldMkLst>
          <pc:docMk/>
          <pc:sldMk cId="410343930" sldId="493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754956990" sldId="495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064498151" sldId="496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941439595" sldId="497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998385851" sldId="499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143178942" sldId="502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921735168" sldId="505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4235928347" sldId="506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440918218" sldId="507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4077076818" sldId="508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702715576" sldId="509"/>
        </pc:sldMkLst>
      </pc:sldChg>
      <pc:sldChg chg="del">
        <pc:chgData name="Stikker, Peter" userId="0c3ccf3c-f211-4dbb-800b-a0fe90374941" providerId="ADAL" clId="{7F541913-6D57-4E8A-BD23-70823DE8ECAA}" dt="2021-02-26T13:41:44.618" v="312" actId="47"/>
        <pc:sldMkLst>
          <pc:docMk/>
          <pc:sldMk cId="2481957168" sldId="510"/>
        </pc:sldMkLst>
      </pc:sldChg>
      <pc:sldChg chg="del">
        <pc:chgData name="Stikker, Peter" userId="0c3ccf3c-f211-4dbb-800b-a0fe90374941" providerId="ADAL" clId="{7F541913-6D57-4E8A-BD23-70823DE8ECAA}" dt="2021-02-26T13:41:44.618" v="312" actId="47"/>
        <pc:sldMkLst>
          <pc:docMk/>
          <pc:sldMk cId="2958760321" sldId="511"/>
        </pc:sldMkLst>
      </pc:sldChg>
      <pc:sldChg chg="del">
        <pc:chgData name="Stikker, Peter" userId="0c3ccf3c-f211-4dbb-800b-a0fe90374941" providerId="ADAL" clId="{7F541913-6D57-4E8A-BD23-70823DE8ECAA}" dt="2021-02-26T13:41:44.618" v="312" actId="47"/>
        <pc:sldMkLst>
          <pc:docMk/>
          <pc:sldMk cId="3592422269" sldId="512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060599450" sldId="514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554967369" sldId="515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787569860" sldId="516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4265321637" sldId="517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955093021" sldId="518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773461919" sldId="519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972238969" sldId="520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245392741" sldId="521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4190567421" sldId="522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561804072" sldId="523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743241250" sldId="524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233439238" sldId="525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621566326" sldId="526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4293118737" sldId="527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407507583" sldId="528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088438479" sldId="529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975774430" sldId="530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4238681988" sldId="531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505786024" sldId="532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700823696" sldId="533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408032484" sldId="534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570876907" sldId="535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691484380" sldId="536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88136088" sldId="537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304390225" sldId="538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619753656" sldId="539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99895946" sldId="540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164286412" sldId="541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373038299" sldId="542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1781378677" sldId="543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3474067474" sldId="544"/>
        </pc:sldMkLst>
      </pc:sldChg>
      <pc:sldChg chg="del">
        <pc:chgData name="Stikker, Peter" userId="0c3ccf3c-f211-4dbb-800b-a0fe90374941" providerId="ADAL" clId="{7F541913-6D57-4E8A-BD23-70823DE8ECAA}" dt="2021-02-26T13:41:59.714" v="313" actId="47"/>
        <pc:sldMkLst>
          <pc:docMk/>
          <pc:sldMk cId="2113665502" sldId="545"/>
        </pc:sldMkLst>
      </pc:sldChg>
      <pc:sldChg chg="del">
        <pc:chgData name="Stikker, Peter" userId="0c3ccf3c-f211-4dbb-800b-a0fe90374941" providerId="ADAL" clId="{7F541913-6D57-4E8A-BD23-70823DE8ECAA}" dt="2021-02-26T13:42:03.256" v="314" actId="47"/>
        <pc:sldMkLst>
          <pc:docMk/>
          <pc:sldMk cId="2865469467" sldId="546"/>
        </pc:sldMkLst>
      </pc:sldChg>
      <pc:sldChg chg="modSp mod">
        <pc:chgData name="Stikker, Peter" userId="0c3ccf3c-f211-4dbb-800b-a0fe90374941" providerId="ADAL" clId="{7F541913-6D57-4E8A-BD23-70823DE8ECAA}" dt="2021-02-26T16:12:42.097" v="2537" actId="20577"/>
        <pc:sldMkLst>
          <pc:docMk/>
          <pc:sldMk cId="2235517645" sldId="547"/>
        </pc:sldMkLst>
        <pc:spChg chg="mod">
          <ac:chgData name="Stikker, Peter" userId="0c3ccf3c-f211-4dbb-800b-a0fe90374941" providerId="ADAL" clId="{7F541913-6D57-4E8A-BD23-70823DE8ECAA}" dt="2021-02-26T16:12:42.097" v="2537" actId="20577"/>
          <ac:spMkLst>
            <pc:docMk/>
            <pc:sldMk cId="2235517645" sldId="547"/>
            <ac:spMk id="4" creationId="{51D14B31-BE0C-4B1C-B144-FDA5C9B40B7F}"/>
          </ac:spMkLst>
        </pc:spChg>
      </pc:sldChg>
      <pc:sldChg chg="del">
        <pc:chgData name="Stikker, Peter" userId="0c3ccf3c-f211-4dbb-800b-a0fe90374941" providerId="ADAL" clId="{7F541913-6D57-4E8A-BD23-70823DE8ECAA}" dt="2021-02-26T13:42:03.256" v="314" actId="47"/>
        <pc:sldMkLst>
          <pc:docMk/>
          <pc:sldMk cId="352677338" sldId="548"/>
        </pc:sldMkLst>
      </pc:sldChg>
      <pc:sldChg chg="addSp delSp modSp new mod modAnim">
        <pc:chgData name="Stikker, Peter" userId="0c3ccf3c-f211-4dbb-800b-a0fe90374941" providerId="ADAL" clId="{7F541913-6D57-4E8A-BD23-70823DE8ECAA}" dt="2021-02-26T15:46:03.653" v="2414"/>
        <pc:sldMkLst>
          <pc:docMk/>
          <pc:sldMk cId="1997131957" sldId="549"/>
        </pc:sldMkLst>
        <pc:spChg chg="mod">
          <ac:chgData name="Stikker, Peter" userId="0c3ccf3c-f211-4dbb-800b-a0fe90374941" providerId="ADAL" clId="{7F541913-6D57-4E8A-BD23-70823DE8ECAA}" dt="2021-02-26T14:30:29.207" v="618" actId="20577"/>
          <ac:spMkLst>
            <pc:docMk/>
            <pc:sldMk cId="1997131957" sldId="549"/>
            <ac:spMk id="3" creationId="{8709E69E-EA58-444A-923E-7F229197815E}"/>
          </ac:spMkLst>
        </pc:spChg>
        <pc:spChg chg="mod">
          <ac:chgData name="Stikker, Peter" userId="0c3ccf3c-f211-4dbb-800b-a0fe90374941" providerId="ADAL" clId="{7F541913-6D57-4E8A-BD23-70823DE8ECAA}" dt="2021-02-26T14:49:24.665" v="1496" actId="14100"/>
          <ac:spMkLst>
            <pc:docMk/>
            <pc:sldMk cId="1997131957" sldId="549"/>
            <ac:spMk id="4" creationId="{2A60D6B1-7811-4240-899E-797323220815}"/>
          </ac:spMkLst>
        </pc:spChg>
        <pc:spChg chg="add del">
          <ac:chgData name="Stikker, Peter" userId="0c3ccf3c-f211-4dbb-800b-a0fe90374941" providerId="ADAL" clId="{7F541913-6D57-4E8A-BD23-70823DE8ECAA}" dt="2021-02-26T14:34:38.829" v="863"/>
          <ac:spMkLst>
            <pc:docMk/>
            <pc:sldMk cId="1997131957" sldId="549"/>
            <ac:spMk id="5" creationId="{A36FDC54-9BC9-45F5-A464-293C35F747CC}"/>
          </ac:spMkLst>
        </pc:spChg>
        <pc:picChg chg="add del mod">
          <ac:chgData name="Stikker, Peter" userId="0c3ccf3c-f211-4dbb-800b-a0fe90374941" providerId="ADAL" clId="{7F541913-6D57-4E8A-BD23-70823DE8ECAA}" dt="2021-02-26T14:43:28.997" v="1120" actId="478"/>
          <ac:picMkLst>
            <pc:docMk/>
            <pc:sldMk cId="1997131957" sldId="549"/>
            <ac:picMk id="6" creationId="{829849DE-50EB-4482-BEEB-C789C9CBA240}"/>
          </ac:picMkLst>
        </pc:picChg>
        <pc:picChg chg="add del mod">
          <ac:chgData name="Stikker, Peter" userId="0c3ccf3c-f211-4dbb-800b-a0fe90374941" providerId="ADAL" clId="{7F541913-6D57-4E8A-BD23-70823DE8ECAA}" dt="2021-02-26T14:43:28.997" v="1120" actId="478"/>
          <ac:picMkLst>
            <pc:docMk/>
            <pc:sldMk cId="1997131957" sldId="549"/>
            <ac:picMk id="2050" creationId="{FDCCBE68-3B20-4EC2-94BB-4E00CFBFCAF4}"/>
          </ac:picMkLst>
        </pc:picChg>
        <pc:picChg chg="add del mod">
          <ac:chgData name="Stikker, Peter" userId="0c3ccf3c-f211-4dbb-800b-a0fe90374941" providerId="ADAL" clId="{7F541913-6D57-4E8A-BD23-70823DE8ECAA}" dt="2021-02-26T14:43:28.997" v="1120" actId="478"/>
          <ac:picMkLst>
            <pc:docMk/>
            <pc:sldMk cId="1997131957" sldId="549"/>
            <ac:picMk id="2054" creationId="{9F37C354-9AF4-4D32-A4AC-3D1F1A719EBD}"/>
          </ac:picMkLst>
        </pc:picChg>
        <pc:picChg chg="add del mod">
          <ac:chgData name="Stikker, Peter" userId="0c3ccf3c-f211-4dbb-800b-a0fe90374941" providerId="ADAL" clId="{7F541913-6D57-4E8A-BD23-70823DE8ECAA}" dt="2021-02-26T14:43:28.997" v="1120" actId="478"/>
          <ac:picMkLst>
            <pc:docMk/>
            <pc:sldMk cId="1997131957" sldId="549"/>
            <ac:picMk id="2056" creationId="{70769854-7D57-49E8-BEA7-FDDEBFCE2468}"/>
          </ac:picMkLst>
        </pc:picChg>
        <pc:picChg chg="add del mod">
          <ac:chgData name="Stikker, Peter" userId="0c3ccf3c-f211-4dbb-800b-a0fe90374941" providerId="ADAL" clId="{7F541913-6D57-4E8A-BD23-70823DE8ECAA}" dt="2021-02-26T14:43:28.997" v="1120" actId="478"/>
          <ac:picMkLst>
            <pc:docMk/>
            <pc:sldMk cId="1997131957" sldId="549"/>
            <ac:picMk id="2058" creationId="{86E73B64-DED4-41A5-8B33-3361A8C88635}"/>
          </ac:picMkLst>
        </pc:picChg>
        <pc:picChg chg="add del mod">
          <ac:chgData name="Stikker, Peter" userId="0c3ccf3c-f211-4dbb-800b-a0fe90374941" providerId="ADAL" clId="{7F541913-6D57-4E8A-BD23-70823DE8ECAA}" dt="2021-02-26T14:43:28.997" v="1120" actId="478"/>
          <ac:picMkLst>
            <pc:docMk/>
            <pc:sldMk cId="1997131957" sldId="549"/>
            <ac:picMk id="2060" creationId="{BF08AE84-6BCB-4CD8-A8FC-9B851FF9FE7F}"/>
          </ac:picMkLst>
        </pc:picChg>
        <pc:picChg chg="add del mod">
          <ac:chgData name="Stikker, Peter" userId="0c3ccf3c-f211-4dbb-800b-a0fe90374941" providerId="ADAL" clId="{7F541913-6D57-4E8A-BD23-70823DE8ECAA}" dt="2021-02-26T14:43:28.997" v="1120" actId="478"/>
          <ac:picMkLst>
            <pc:docMk/>
            <pc:sldMk cId="1997131957" sldId="549"/>
            <ac:picMk id="2062" creationId="{28B445DB-7F7C-45F2-A77D-358465BB88D0}"/>
          </ac:picMkLst>
        </pc:picChg>
        <pc:picChg chg="add del mod">
          <ac:chgData name="Stikker, Peter" userId="0c3ccf3c-f211-4dbb-800b-a0fe90374941" providerId="ADAL" clId="{7F541913-6D57-4E8A-BD23-70823DE8ECAA}" dt="2021-02-26T14:40:54.813" v="1047" actId="21"/>
          <ac:picMkLst>
            <pc:docMk/>
            <pc:sldMk cId="1997131957" sldId="549"/>
            <ac:picMk id="2064" creationId="{BFB3B1C2-97ED-4620-B535-4D8937BBD1C8}"/>
          </ac:picMkLst>
        </pc:picChg>
      </pc:sldChg>
      <pc:sldChg chg="addSp delSp modSp new mod modAnim modNotesTx">
        <pc:chgData name="Stikker, Peter" userId="0c3ccf3c-f211-4dbb-800b-a0fe90374941" providerId="ADAL" clId="{7F541913-6D57-4E8A-BD23-70823DE8ECAA}" dt="2021-02-26T15:45:23.670" v="2413"/>
        <pc:sldMkLst>
          <pc:docMk/>
          <pc:sldMk cId="3588039638" sldId="550"/>
        </pc:sldMkLst>
        <pc:spChg chg="mod">
          <ac:chgData name="Stikker, Peter" userId="0c3ccf3c-f211-4dbb-800b-a0fe90374941" providerId="ADAL" clId="{7F541913-6D57-4E8A-BD23-70823DE8ECAA}" dt="2021-02-26T13:55:35.338" v="334" actId="20577"/>
          <ac:spMkLst>
            <pc:docMk/>
            <pc:sldMk cId="3588039638" sldId="550"/>
            <ac:spMk id="3" creationId="{74A38BC6-94B4-4A56-B93E-DE4C406CA1A4}"/>
          </ac:spMkLst>
        </pc:spChg>
        <pc:spChg chg="del">
          <ac:chgData name="Stikker, Peter" userId="0c3ccf3c-f211-4dbb-800b-a0fe90374941" providerId="ADAL" clId="{7F541913-6D57-4E8A-BD23-70823DE8ECAA}" dt="2021-02-26T13:55:39.722" v="335" actId="478"/>
          <ac:spMkLst>
            <pc:docMk/>
            <pc:sldMk cId="3588039638" sldId="550"/>
            <ac:spMk id="4" creationId="{5A90688B-FC35-4FD9-B795-36EF768C5CED}"/>
          </ac:spMkLst>
        </pc:spChg>
        <pc:spChg chg="add mod">
          <ac:chgData name="Stikker, Peter" userId="0c3ccf3c-f211-4dbb-800b-a0fe90374941" providerId="ADAL" clId="{7F541913-6D57-4E8A-BD23-70823DE8ECAA}" dt="2021-02-26T13:58:02.927" v="450" actId="113"/>
          <ac:spMkLst>
            <pc:docMk/>
            <pc:sldMk cId="3588039638" sldId="550"/>
            <ac:spMk id="5" creationId="{D91F30F0-B99B-4909-9DD0-FB9EAB5F7283}"/>
          </ac:spMkLst>
        </pc:spChg>
        <pc:spChg chg="add mod">
          <ac:chgData name="Stikker, Peter" userId="0c3ccf3c-f211-4dbb-800b-a0fe90374941" providerId="ADAL" clId="{7F541913-6D57-4E8A-BD23-70823DE8ECAA}" dt="2021-02-26T13:56:27.004" v="387" actId="122"/>
          <ac:spMkLst>
            <pc:docMk/>
            <pc:sldMk cId="3588039638" sldId="550"/>
            <ac:spMk id="6" creationId="{C8719ABF-B686-4474-B511-7AF39B47DF9F}"/>
          </ac:spMkLst>
        </pc:spChg>
        <pc:spChg chg="add mod">
          <ac:chgData name="Stikker, Peter" userId="0c3ccf3c-f211-4dbb-800b-a0fe90374941" providerId="ADAL" clId="{7F541913-6D57-4E8A-BD23-70823DE8ECAA}" dt="2021-02-26T13:58:29.122" v="454" actId="1076"/>
          <ac:spMkLst>
            <pc:docMk/>
            <pc:sldMk cId="3588039638" sldId="550"/>
            <ac:spMk id="7" creationId="{0AD851D4-FA20-4055-AE12-A3FB945FF2A4}"/>
          </ac:spMkLst>
        </pc:spChg>
        <pc:spChg chg="add mod">
          <ac:chgData name="Stikker, Peter" userId="0c3ccf3c-f211-4dbb-800b-a0fe90374941" providerId="ADAL" clId="{7F541913-6D57-4E8A-BD23-70823DE8ECAA}" dt="2021-02-26T13:58:32.039" v="455" actId="1076"/>
          <ac:spMkLst>
            <pc:docMk/>
            <pc:sldMk cId="3588039638" sldId="550"/>
            <ac:spMk id="8" creationId="{E906CF18-D2DC-48BA-A6B2-2B1E0D45508B}"/>
          </ac:spMkLst>
        </pc:spChg>
        <pc:spChg chg="add mod">
          <ac:chgData name="Stikker, Peter" userId="0c3ccf3c-f211-4dbb-800b-a0fe90374941" providerId="ADAL" clId="{7F541913-6D57-4E8A-BD23-70823DE8ECAA}" dt="2021-02-26T13:57:13.282" v="426" actId="1076"/>
          <ac:spMkLst>
            <pc:docMk/>
            <pc:sldMk cId="3588039638" sldId="550"/>
            <ac:spMk id="9" creationId="{FF0BEBB0-8510-46B9-8246-AD49C7D6078B}"/>
          </ac:spMkLst>
        </pc:spChg>
        <pc:spChg chg="add mod">
          <ac:chgData name="Stikker, Peter" userId="0c3ccf3c-f211-4dbb-800b-a0fe90374941" providerId="ADAL" clId="{7F541913-6D57-4E8A-BD23-70823DE8ECAA}" dt="2021-02-26T13:57:22.857" v="435" actId="20577"/>
          <ac:spMkLst>
            <pc:docMk/>
            <pc:sldMk cId="3588039638" sldId="550"/>
            <ac:spMk id="10" creationId="{5B35F1A3-5ED9-4AAC-853A-B7C31F869A80}"/>
          </ac:spMkLst>
        </pc:spChg>
        <pc:spChg chg="add mod">
          <ac:chgData name="Stikker, Peter" userId="0c3ccf3c-f211-4dbb-800b-a0fe90374941" providerId="ADAL" clId="{7F541913-6D57-4E8A-BD23-70823DE8ECAA}" dt="2021-02-26T13:59:23.394" v="460" actId="1076"/>
          <ac:spMkLst>
            <pc:docMk/>
            <pc:sldMk cId="3588039638" sldId="550"/>
            <ac:spMk id="11" creationId="{A238F4A4-1A37-44B5-8C8B-8957A2CE7BF6}"/>
          </ac:spMkLst>
        </pc:spChg>
        <pc:spChg chg="add mod">
          <ac:chgData name="Stikker, Peter" userId="0c3ccf3c-f211-4dbb-800b-a0fe90374941" providerId="ADAL" clId="{7F541913-6D57-4E8A-BD23-70823DE8ECAA}" dt="2021-02-26T13:59:27.558" v="461" actId="1076"/>
          <ac:spMkLst>
            <pc:docMk/>
            <pc:sldMk cId="3588039638" sldId="550"/>
            <ac:spMk id="12" creationId="{E8910394-5A70-4A47-90DA-D965CB0A4AD0}"/>
          </ac:spMkLst>
        </pc:spChg>
        <pc:spChg chg="add mod">
          <ac:chgData name="Stikker, Peter" userId="0c3ccf3c-f211-4dbb-800b-a0fe90374941" providerId="ADAL" clId="{7F541913-6D57-4E8A-BD23-70823DE8ECAA}" dt="2021-02-26T14:07:54.253" v="593" actId="1076"/>
          <ac:spMkLst>
            <pc:docMk/>
            <pc:sldMk cId="3588039638" sldId="550"/>
            <ac:spMk id="31" creationId="{074E3694-61DC-4AC7-8CC3-E2E984776909}"/>
          </ac:spMkLst>
        </pc:spChg>
        <pc:cxnChg chg="add">
          <ac:chgData name="Stikker, Peter" userId="0c3ccf3c-f211-4dbb-800b-a0fe90374941" providerId="ADAL" clId="{7F541913-6D57-4E8A-BD23-70823DE8ECAA}" dt="2021-02-26T13:58:11.039" v="451" actId="11529"/>
          <ac:cxnSpMkLst>
            <pc:docMk/>
            <pc:sldMk cId="3588039638" sldId="550"/>
            <ac:cxnSpMk id="14" creationId="{E02D3C7F-5E96-4B18-9DA5-D8102A153853}"/>
          </ac:cxnSpMkLst>
        </pc:cxnChg>
        <pc:cxnChg chg="add mod">
          <ac:chgData name="Stikker, Peter" userId="0c3ccf3c-f211-4dbb-800b-a0fe90374941" providerId="ADAL" clId="{7F541913-6D57-4E8A-BD23-70823DE8ECAA}" dt="2021-02-26T13:58:32.039" v="455" actId="1076"/>
          <ac:cxnSpMkLst>
            <pc:docMk/>
            <pc:sldMk cId="3588039638" sldId="550"/>
            <ac:cxnSpMk id="16" creationId="{DA8F319C-3FA3-4453-A4ED-04E1CC5CA393}"/>
          </ac:cxnSpMkLst>
        </pc:cxnChg>
        <pc:cxnChg chg="add mod">
          <ac:chgData name="Stikker, Peter" userId="0c3ccf3c-f211-4dbb-800b-a0fe90374941" providerId="ADAL" clId="{7F541913-6D57-4E8A-BD23-70823DE8ECAA}" dt="2021-02-26T13:58:29.122" v="454" actId="1076"/>
          <ac:cxnSpMkLst>
            <pc:docMk/>
            <pc:sldMk cId="3588039638" sldId="550"/>
            <ac:cxnSpMk id="18" creationId="{E02362E8-E2A4-4258-8265-B8044A80E882}"/>
          </ac:cxnSpMkLst>
        </pc:cxnChg>
        <pc:cxnChg chg="add">
          <ac:chgData name="Stikker, Peter" userId="0c3ccf3c-f211-4dbb-800b-a0fe90374941" providerId="ADAL" clId="{7F541913-6D57-4E8A-BD23-70823DE8ECAA}" dt="2021-02-26T13:58:37.986" v="456" actId="11529"/>
          <ac:cxnSpMkLst>
            <pc:docMk/>
            <pc:sldMk cId="3588039638" sldId="550"/>
            <ac:cxnSpMk id="22" creationId="{2520876B-D0AC-4E35-A322-06E13E199510}"/>
          </ac:cxnSpMkLst>
        </pc:cxnChg>
        <pc:cxnChg chg="add">
          <ac:chgData name="Stikker, Peter" userId="0c3ccf3c-f211-4dbb-800b-a0fe90374941" providerId="ADAL" clId="{7F541913-6D57-4E8A-BD23-70823DE8ECAA}" dt="2021-02-26T13:58:43.852" v="457" actId="11529"/>
          <ac:cxnSpMkLst>
            <pc:docMk/>
            <pc:sldMk cId="3588039638" sldId="550"/>
            <ac:cxnSpMk id="24" creationId="{ECC47CD6-ED2E-4F60-BDB3-D2179D508677}"/>
          </ac:cxnSpMkLst>
        </pc:cxnChg>
        <pc:cxnChg chg="add mod">
          <ac:chgData name="Stikker, Peter" userId="0c3ccf3c-f211-4dbb-800b-a0fe90374941" providerId="ADAL" clId="{7F541913-6D57-4E8A-BD23-70823DE8ECAA}" dt="2021-02-26T13:59:23.394" v="460" actId="1076"/>
          <ac:cxnSpMkLst>
            <pc:docMk/>
            <pc:sldMk cId="3588039638" sldId="550"/>
            <ac:cxnSpMk id="26" creationId="{DBDADB78-E651-489F-B154-C1E1CA4BAB06}"/>
          </ac:cxnSpMkLst>
        </pc:cxnChg>
        <pc:cxnChg chg="add mod">
          <ac:chgData name="Stikker, Peter" userId="0c3ccf3c-f211-4dbb-800b-a0fe90374941" providerId="ADAL" clId="{7F541913-6D57-4E8A-BD23-70823DE8ECAA}" dt="2021-02-26T13:59:27.558" v="461" actId="1076"/>
          <ac:cxnSpMkLst>
            <pc:docMk/>
            <pc:sldMk cId="3588039638" sldId="550"/>
            <ac:cxnSpMk id="28" creationId="{C9B8B484-8D76-4EEE-8216-94ED2BD09969}"/>
          </ac:cxnSpMkLst>
        </pc:cxnChg>
      </pc:sldChg>
      <pc:sldChg chg="addSp modSp new mod modAnim">
        <pc:chgData name="Stikker, Peter" userId="0c3ccf3c-f211-4dbb-800b-a0fe90374941" providerId="ADAL" clId="{7F541913-6D57-4E8A-BD23-70823DE8ECAA}" dt="2021-02-26T15:46:57.874" v="2424"/>
        <pc:sldMkLst>
          <pc:docMk/>
          <pc:sldMk cId="1661396732" sldId="551"/>
        </pc:sldMkLst>
        <pc:spChg chg="mod">
          <ac:chgData name="Stikker, Peter" userId="0c3ccf3c-f211-4dbb-800b-a0fe90374941" providerId="ADAL" clId="{7F541913-6D57-4E8A-BD23-70823DE8ECAA}" dt="2021-02-26T14:43:21.238" v="1119" actId="20577"/>
          <ac:spMkLst>
            <pc:docMk/>
            <pc:sldMk cId="1661396732" sldId="551"/>
            <ac:spMk id="3" creationId="{BE5DE35E-5A78-4D65-A548-BA58F053EA94}"/>
          </ac:spMkLst>
        </pc:spChg>
        <pc:spChg chg="mod">
          <ac:chgData name="Stikker, Peter" userId="0c3ccf3c-f211-4dbb-800b-a0fe90374941" providerId="ADAL" clId="{7F541913-6D57-4E8A-BD23-70823DE8ECAA}" dt="2021-02-26T14:47:26.352" v="1447" actId="14100"/>
          <ac:spMkLst>
            <pc:docMk/>
            <pc:sldMk cId="1661396732" sldId="551"/>
            <ac:spMk id="4" creationId="{A70ED698-63A2-4D4B-8B82-6043F338244A}"/>
          </ac:spMkLst>
        </pc:spChg>
        <pc:spChg chg="add mod">
          <ac:chgData name="Stikker, Peter" userId="0c3ccf3c-f211-4dbb-800b-a0fe90374941" providerId="ADAL" clId="{7F541913-6D57-4E8A-BD23-70823DE8ECAA}" dt="2021-02-26T14:47:45.623" v="1455" actId="1076"/>
          <ac:spMkLst>
            <pc:docMk/>
            <pc:sldMk cId="1661396732" sldId="551"/>
            <ac:spMk id="12" creationId="{659218BC-4636-445A-90D4-50AA22A44018}"/>
          </ac:spMkLst>
        </pc:spChg>
        <pc:spChg chg="add mod">
          <ac:chgData name="Stikker, Peter" userId="0c3ccf3c-f211-4dbb-800b-a0fe90374941" providerId="ADAL" clId="{7F541913-6D57-4E8A-BD23-70823DE8ECAA}" dt="2021-02-26T14:48:08.874" v="1473" actId="14100"/>
          <ac:spMkLst>
            <pc:docMk/>
            <pc:sldMk cId="1661396732" sldId="551"/>
            <ac:spMk id="14" creationId="{F284246E-D726-4267-ABDA-457C9C6356F2}"/>
          </ac:spMkLst>
        </pc:spChg>
        <pc:picChg chg="add mod">
          <ac:chgData name="Stikker, Peter" userId="0c3ccf3c-f211-4dbb-800b-a0fe90374941" providerId="ADAL" clId="{7F541913-6D57-4E8A-BD23-70823DE8ECAA}" dt="2021-02-26T14:47:30.121" v="1448" actId="1076"/>
          <ac:picMkLst>
            <pc:docMk/>
            <pc:sldMk cId="1661396732" sldId="551"/>
            <ac:picMk id="5" creationId="{96D6AD75-4537-4C63-BB99-D62C7C1E32EC}"/>
          </ac:picMkLst>
        </pc:picChg>
        <pc:picChg chg="add mod">
          <ac:chgData name="Stikker, Peter" userId="0c3ccf3c-f211-4dbb-800b-a0fe90374941" providerId="ADAL" clId="{7F541913-6D57-4E8A-BD23-70823DE8ECAA}" dt="2021-02-26T14:47:32.418" v="1449" actId="1076"/>
          <ac:picMkLst>
            <pc:docMk/>
            <pc:sldMk cId="1661396732" sldId="551"/>
            <ac:picMk id="6" creationId="{FB18FE34-157E-4F95-B17C-3342675A93B6}"/>
          </ac:picMkLst>
        </pc:picChg>
        <pc:picChg chg="add mod">
          <ac:chgData name="Stikker, Peter" userId="0c3ccf3c-f211-4dbb-800b-a0fe90374941" providerId="ADAL" clId="{7F541913-6D57-4E8A-BD23-70823DE8ECAA}" dt="2021-02-26T14:47:35.230" v="1450" actId="1076"/>
          <ac:picMkLst>
            <pc:docMk/>
            <pc:sldMk cId="1661396732" sldId="551"/>
            <ac:picMk id="7" creationId="{73DBAF77-C875-40F9-AA07-E4849AFBEFE8}"/>
          </ac:picMkLst>
        </pc:picChg>
        <pc:picChg chg="add mod">
          <ac:chgData name="Stikker, Peter" userId="0c3ccf3c-f211-4dbb-800b-a0fe90374941" providerId="ADAL" clId="{7F541913-6D57-4E8A-BD23-70823DE8ECAA}" dt="2021-02-26T14:47:37.200" v="1451" actId="1076"/>
          <ac:picMkLst>
            <pc:docMk/>
            <pc:sldMk cId="1661396732" sldId="551"/>
            <ac:picMk id="8" creationId="{A8ACC635-4AB2-42B0-9857-89AA4C4AD7C0}"/>
          </ac:picMkLst>
        </pc:picChg>
        <pc:picChg chg="add mod">
          <ac:chgData name="Stikker, Peter" userId="0c3ccf3c-f211-4dbb-800b-a0fe90374941" providerId="ADAL" clId="{7F541913-6D57-4E8A-BD23-70823DE8ECAA}" dt="2021-02-26T14:47:38.674" v="1452" actId="1076"/>
          <ac:picMkLst>
            <pc:docMk/>
            <pc:sldMk cId="1661396732" sldId="551"/>
            <ac:picMk id="9" creationId="{9E68C2EA-5235-4DB4-B6B8-87308B93F332}"/>
          </ac:picMkLst>
        </pc:picChg>
        <pc:picChg chg="add mod">
          <ac:chgData name="Stikker, Peter" userId="0c3ccf3c-f211-4dbb-800b-a0fe90374941" providerId="ADAL" clId="{7F541913-6D57-4E8A-BD23-70823DE8ECAA}" dt="2021-02-26T14:47:40.567" v="1453" actId="1076"/>
          <ac:picMkLst>
            <pc:docMk/>
            <pc:sldMk cId="1661396732" sldId="551"/>
            <ac:picMk id="10" creationId="{EFDBE24A-C065-400C-B104-46A801AC9B7E}"/>
          </ac:picMkLst>
        </pc:picChg>
        <pc:picChg chg="add mod">
          <ac:chgData name="Stikker, Peter" userId="0c3ccf3c-f211-4dbb-800b-a0fe90374941" providerId="ADAL" clId="{7F541913-6D57-4E8A-BD23-70823DE8ECAA}" dt="2021-02-26T14:47:42.577" v="1454" actId="1076"/>
          <ac:picMkLst>
            <pc:docMk/>
            <pc:sldMk cId="1661396732" sldId="551"/>
            <ac:picMk id="11" creationId="{826FA876-5F9E-41A3-A20E-CE5E891E6FD7}"/>
          </ac:picMkLst>
        </pc:picChg>
        <pc:picChg chg="add mod">
          <ac:chgData name="Stikker, Peter" userId="0c3ccf3c-f211-4dbb-800b-a0fe90374941" providerId="ADAL" clId="{7F541913-6D57-4E8A-BD23-70823DE8ECAA}" dt="2021-02-26T14:47:49.855" v="1457" actId="14100"/>
          <ac:picMkLst>
            <pc:docMk/>
            <pc:sldMk cId="1661396732" sldId="551"/>
            <ac:picMk id="13" creationId="{4B1D7C2E-A8C4-4A4E-BA2E-CD4096FC64B7}"/>
          </ac:picMkLst>
        </pc:picChg>
      </pc:sldChg>
      <pc:sldChg chg="modSp new add del mod">
        <pc:chgData name="Stikker, Peter" userId="0c3ccf3c-f211-4dbb-800b-a0fe90374941" providerId="ADAL" clId="{7F541913-6D57-4E8A-BD23-70823DE8ECAA}" dt="2021-02-26T15:06:16.116" v="1713" actId="20577"/>
        <pc:sldMkLst>
          <pc:docMk/>
          <pc:sldMk cId="220277289" sldId="552"/>
        </pc:sldMkLst>
        <pc:spChg chg="mod">
          <ac:chgData name="Stikker, Peter" userId="0c3ccf3c-f211-4dbb-800b-a0fe90374941" providerId="ADAL" clId="{7F541913-6D57-4E8A-BD23-70823DE8ECAA}" dt="2021-02-26T15:03:25.868" v="1518" actId="20577"/>
          <ac:spMkLst>
            <pc:docMk/>
            <pc:sldMk cId="220277289" sldId="552"/>
            <ac:spMk id="3" creationId="{3E8FFB59-CD9E-40B4-9A8D-22384E91D2EF}"/>
          </ac:spMkLst>
        </pc:spChg>
        <pc:spChg chg="mod">
          <ac:chgData name="Stikker, Peter" userId="0c3ccf3c-f211-4dbb-800b-a0fe90374941" providerId="ADAL" clId="{7F541913-6D57-4E8A-BD23-70823DE8ECAA}" dt="2021-02-26T15:06:16.116" v="1713" actId="20577"/>
          <ac:spMkLst>
            <pc:docMk/>
            <pc:sldMk cId="220277289" sldId="552"/>
            <ac:spMk id="4" creationId="{881574A9-1822-4328-B629-E14695038758}"/>
          </ac:spMkLst>
        </pc:spChg>
      </pc:sldChg>
      <pc:sldChg chg="add ord modAnim">
        <pc:chgData name="Stikker, Peter" userId="0c3ccf3c-f211-4dbb-800b-a0fe90374941" providerId="ADAL" clId="{7F541913-6D57-4E8A-BD23-70823DE8ECAA}" dt="2021-02-26T15:48:05.280" v="2430"/>
        <pc:sldMkLst>
          <pc:docMk/>
          <pc:sldMk cId="915076886" sldId="553"/>
        </pc:sldMkLst>
      </pc:sldChg>
      <pc:sldChg chg="add ord modAnim">
        <pc:chgData name="Stikker, Peter" userId="0c3ccf3c-f211-4dbb-800b-a0fe90374941" providerId="ADAL" clId="{7F541913-6D57-4E8A-BD23-70823DE8ECAA}" dt="2021-02-26T15:47:42.130" v="2427"/>
        <pc:sldMkLst>
          <pc:docMk/>
          <pc:sldMk cId="810454897" sldId="554"/>
        </pc:sldMkLst>
      </pc:sldChg>
      <pc:sldChg chg="addSp delSp modSp new mod modAnim">
        <pc:chgData name="Stikker, Peter" userId="0c3ccf3c-f211-4dbb-800b-a0fe90374941" providerId="ADAL" clId="{7F541913-6D57-4E8A-BD23-70823DE8ECAA}" dt="2021-02-26T15:49:48.339" v="2434"/>
        <pc:sldMkLst>
          <pc:docMk/>
          <pc:sldMk cId="662325746" sldId="555"/>
        </pc:sldMkLst>
        <pc:spChg chg="mod">
          <ac:chgData name="Stikker, Peter" userId="0c3ccf3c-f211-4dbb-800b-a0fe90374941" providerId="ADAL" clId="{7F541913-6D57-4E8A-BD23-70823DE8ECAA}" dt="2021-02-26T15:24:48.546" v="1906" actId="20577"/>
          <ac:spMkLst>
            <pc:docMk/>
            <pc:sldMk cId="662325746" sldId="555"/>
            <ac:spMk id="3" creationId="{E65E1803-6AD5-4153-899E-F07E74B2B958}"/>
          </ac:spMkLst>
        </pc:spChg>
        <pc:spChg chg="del">
          <ac:chgData name="Stikker, Peter" userId="0c3ccf3c-f211-4dbb-800b-a0fe90374941" providerId="ADAL" clId="{7F541913-6D57-4E8A-BD23-70823DE8ECAA}" dt="2021-02-26T15:08:03.540" v="1716" actId="478"/>
          <ac:spMkLst>
            <pc:docMk/>
            <pc:sldMk cId="662325746" sldId="555"/>
            <ac:spMk id="4" creationId="{3E6B07DF-4280-462C-BA3C-61F20C3D62F0}"/>
          </ac:spMkLst>
        </pc:spChg>
        <pc:spChg chg="add del mod">
          <ac:chgData name="Stikker, Peter" userId="0c3ccf3c-f211-4dbb-800b-a0fe90374941" providerId="ADAL" clId="{7F541913-6D57-4E8A-BD23-70823DE8ECAA}" dt="2021-02-26T15:12:00.916" v="1729" actId="478"/>
          <ac:spMkLst>
            <pc:docMk/>
            <pc:sldMk cId="662325746" sldId="555"/>
            <ac:spMk id="9" creationId="{4DBA8850-6957-4C36-A56F-4CC5E08F03D7}"/>
          </ac:spMkLst>
        </pc:spChg>
        <pc:spChg chg="add del mod">
          <ac:chgData name="Stikker, Peter" userId="0c3ccf3c-f211-4dbb-800b-a0fe90374941" providerId="ADAL" clId="{7F541913-6D57-4E8A-BD23-70823DE8ECAA}" dt="2021-02-26T15:12:05.163" v="1730" actId="478"/>
          <ac:spMkLst>
            <pc:docMk/>
            <pc:sldMk cId="662325746" sldId="555"/>
            <ac:spMk id="16" creationId="{D162F02F-B53B-4276-AE7B-58DF25B837FA}"/>
          </ac:spMkLst>
        </pc:spChg>
        <pc:spChg chg="add del mod">
          <ac:chgData name="Stikker, Peter" userId="0c3ccf3c-f211-4dbb-800b-a0fe90374941" providerId="ADAL" clId="{7F541913-6D57-4E8A-BD23-70823DE8ECAA}" dt="2021-02-26T15:15:10.083" v="1771" actId="478"/>
          <ac:spMkLst>
            <pc:docMk/>
            <pc:sldMk cId="662325746" sldId="555"/>
            <ac:spMk id="21" creationId="{0B7F2058-869D-492A-905E-E9B4547FC0A8}"/>
          </ac:spMkLst>
        </pc:spChg>
        <pc:spChg chg="add del mod">
          <ac:chgData name="Stikker, Peter" userId="0c3ccf3c-f211-4dbb-800b-a0fe90374941" providerId="ADAL" clId="{7F541913-6D57-4E8A-BD23-70823DE8ECAA}" dt="2021-02-26T15:15:49.179" v="1777" actId="478"/>
          <ac:spMkLst>
            <pc:docMk/>
            <pc:sldMk cId="662325746" sldId="555"/>
            <ac:spMk id="24" creationId="{2312D2EC-A186-49D1-A300-4DF98536F93B}"/>
          </ac:spMkLst>
        </pc:spChg>
        <pc:spChg chg="add del mod">
          <ac:chgData name="Stikker, Peter" userId="0c3ccf3c-f211-4dbb-800b-a0fe90374941" providerId="ADAL" clId="{7F541913-6D57-4E8A-BD23-70823DE8ECAA}" dt="2021-02-26T15:21:25.610" v="1843" actId="478"/>
          <ac:spMkLst>
            <pc:docMk/>
            <pc:sldMk cId="662325746" sldId="555"/>
            <ac:spMk id="56" creationId="{6DE166C4-3FC3-4C64-9066-942B728871CC}"/>
          </ac:spMkLst>
        </pc:spChg>
        <pc:spChg chg="add del mod">
          <ac:chgData name="Stikker, Peter" userId="0c3ccf3c-f211-4dbb-800b-a0fe90374941" providerId="ADAL" clId="{7F541913-6D57-4E8A-BD23-70823DE8ECAA}" dt="2021-02-26T15:22:32.154" v="1849" actId="478"/>
          <ac:spMkLst>
            <pc:docMk/>
            <pc:sldMk cId="662325746" sldId="555"/>
            <ac:spMk id="59" creationId="{9BB7E480-D741-4BD6-BFF8-45680F6A5852}"/>
          </ac:spMkLst>
        </pc:spChg>
        <pc:spChg chg="add mod">
          <ac:chgData name="Stikker, Peter" userId="0c3ccf3c-f211-4dbb-800b-a0fe90374941" providerId="ADAL" clId="{7F541913-6D57-4E8A-BD23-70823DE8ECAA}" dt="2021-02-26T15:24:07.564" v="1881" actId="1036"/>
          <ac:spMkLst>
            <pc:docMk/>
            <pc:sldMk cId="662325746" sldId="555"/>
            <ac:spMk id="64" creationId="{A4312B21-1897-4166-B9C6-036717345730}"/>
          </ac:spMkLst>
        </pc:spChg>
        <pc:spChg chg="add mod">
          <ac:chgData name="Stikker, Peter" userId="0c3ccf3c-f211-4dbb-800b-a0fe90374941" providerId="ADAL" clId="{7F541913-6D57-4E8A-BD23-70823DE8ECAA}" dt="2021-02-26T15:24:36.914" v="1887" actId="14100"/>
          <ac:spMkLst>
            <pc:docMk/>
            <pc:sldMk cId="662325746" sldId="555"/>
            <ac:spMk id="65" creationId="{0714208B-24F4-453F-8E7D-4B32A9F43758}"/>
          </ac:spMkLst>
        </pc:spChg>
        <pc:spChg chg="add mod">
          <ac:chgData name="Stikker, Peter" userId="0c3ccf3c-f211-4dbb-800b-a0fe90374941" providerId="ADAL" clId="{7F541913-6D57-4E8A-BD23-70823DE8ECAA}" dt="2021-02-26T15:27:36.881" v="2044" actId="20577"/>
          <ac:spMkLst>
            <pc:docMk/>
            <pc:sldMk cId="662325746" sldId="555"/>
            <ac:spMk id="75" creationId="{68B8EC24-F607-4819-986E-B87DB1B2345A}"/>
          </ac:spMkLst>
        </pc:sp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6" creationId="{7D1D9B4F-6F5B-4B59-BDD3-C7024195DC9D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8" creationId="{B9E7C15E-38A0-4CE3-BA92-D047C76582D6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11" creationId="{6255DCEB-CBB4-443A-BB4D-3F018DF44DE9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13" creationId="{7CD46D09-1DDF-4AD1-BA20-C41F9BD3CE2C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15" creationId="{B8A0FCC4-D5B4-42B1-8A21-5627A5E953AD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18" creationId="{E800E4D1-4674-40EF-93EB-A0CF255025E9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20" creationId="{957E460C-CDD6-49B5-BAF6-7F60C9A4399F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23" creationId="{FFFF0EDD-BE3A-41BE-B1BD-F72CD5805E72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26" creationId="{6747236B-A0F7-42FF-9D15-FB9BD0F4D880}"/>
          </ac:picMkLst>
        </pc:picChg>
        <pc:picChg chg="add del mod">
          <ac:chgData name="Stikker, Peter" userId="0c3ccf3c-f211-4dbb-800b-a0fe90374941" providerId="ADAL" clId="{7F541913-6D57-4E8A-BD23-70823DE8ECAA}" dt="2021-02-26T15:30:38.097" v="2053" actId="478"/>
          <ac:picMkLst>
            <pc:docMk/>
            <pc:sldMk cId="662325746" sldId="555"/>
            <ac:picMk id="28" creationId="{111E5A1A-D013-437E-87A4-02A5A29A83F6}"/>
          </ac:picMkLst>
        </pc:picChg>
        <pc:picChg chg="add del mod">
          <ac:chgData name="Stikker, Peter" userId="0c3ccf3c-f211-4dbb-800b-a0fe90374941" providerId="ADAL" clId="{7F541913-6D57-4E8A-BD23-70823DE8ECAA}" dt="2021-02-26T15:30:47.137" v="2057" actId="478"/>
          <ac:picMkLst>
            <pc:docMk/>
            <pc:sldMk cId="662325746" sldId="555"/>
            <ac:picMk id="29" creationId="{C17F6EA3-C921-4750-BDBD-C577D606ECC4}"/>
          </ac:picMkLst>
        </pc:picChg>
        <pc:picChg chg="add del mod">
          <ac:chgData name="Stikker, Peter" userId="0c3ccf3c-f211-4dbb-800b-a0fe90374941" providerId="ADAL" clId="{7F541913-6D57-4E8A-BD23-70823DE8ECAA}" dt="2021-02-26T15:30:53.313" v="2060" actId="478"/>
          <ac:picMkLst>
            <pc:docMk/>
            <pc:sldMk cId="662325746" sldId="555"/>
            <ac:picMk id="30" creationId="{2B3890F4-E193-4920-991A-4EFEE920C8FC}"/>
          </ac:picMkLst>
        </pc:picChg>
        <pc:picChg chg="add del mod">
          <ac:chgData name="Stikker, Peter" userId="0c3ccf3c-f211-4dbb-800b-a0fe90374941" providerId="ADAL" clId="{7F541913-6D57-4E8A-BD23-70823DE8ECAA}" dt="2021-02-26T15:30:57.906" v="2063" actId="478"/>
          <ac:picMkLst>
            <pc:docMk/>
            <pc:sldMk cId="662325746" sldId="555"/>
            <ac:picMk id="31" creationId="{6F07480D-894A-4BB2-A646-845CA0E2B72F}"/>
          </ac:picMkLst>
        </pc:picChg>
        <pc:picChg chg="add del mod">
          <ac:chgData name="Stikker, Peter" userId="0c3ccf3c-f211-4dbb-800b-a0fe90374941" providerId="ADAL" clId="{7F541913-6D57-4E8A-BD23-70823DE8ECAA}" dt="2021-02-26T15:31:01.729" v="2066" actId="478"/>
          <ac:picMkLst>
            <pc:docMk/>
            <pc:sldMk cId="662325746" sldId="555"/>
            <ac:picMk id="32" creationId="{A5CAF14D-CB7B-4599-92DA-4D6E4044187D}"/>
          </ac:picMkLst>
        </pc:picChg>
        <pc:picChg chg="add del mod">
          <ac:chgData name="Stikker, Peter" userId="0c3ccf3c-f211-4dbb-800b-a0fe90374941" providerId="ADAL" clId="{7F541913-6D57-4E8A-BD23-70823DE8ECAA}" dt="2021-02-26T15:31:07.370" v="2069" actId="478"/>
          <ac:picMkLst>
            <pc:docMk/>
            <pc:sldMk cId="662325746" sldId="555"/>
            <ac:picMk id="33" creationId="{A5ACF08B-3EDE-49CF-8F2C-774A29B17283}"/>
          </ac:picMkLst>
        </pc:picChg>
        <pc:picChg chg="add del mod">
          <ac:chgData name="Stikker, Peter" userId="0c3ccf3c-f211-4dbb-800b-a0fe90374941" providerId="ADAL" clId="{7F541913-6D57-4E8A-BD23-70823DE8ECAA}" dt="2021-02-26T15:31:12.849" v="2072" actId="478"/>
          <ac:picMkLst>
            <pc:docMk/>
            <pc:sldMk cId="662325746" sldId="555"/>
            <ac:picMk id="34" creationId="{44BFF9EE-99CA-4436-9ECF-336B915847FE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35" creationId="{4AA1447E-A9BC-4C72-AC90-E76F3E249594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36" creationId="{DD521A48-54B5-40D6-831D-0CE1DABB40CF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37" creationId="{E55A20BE-D30A-46EB-93AD-44F9E72D9C88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38" creationId="{C10865A3-78E6-495E-B4BB-598636056FF0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39" creationId="{5E638494-1B1E-4C4F-A313-31DD2841F7DD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40" creationId="{CDFEC359-A6DC-4D47-BE09-816F68924A5B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41" creationId="{3EAC0EA6-10F4-4BFB-89EB-5C84B984DB9B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55" creationId="{D7988347-7518-4100-B5DF-858533EC1EA0}"/>
          </ac:picMkLst>
        </pc:picChg>
        <pc:picChg chg="add del mod">
          <ac:chgData name="Stikker, Peter" userId="0c3ccf3c-f211-4dbb-800b-a0fe90374941" providerId="ADAL" clId="{7F541913-6D57-4E8A-BD23-70823DE8ECAA}" dt="2021-02-26T15:31:17.025" v="2075" actId="478"/>
          <ac:picMkLst>
            <pc:docMk/>
            <pc:sldMk cId="662325746" sldId="555"/>
            <ac:picMk id="58" creationId="{A262C6FF-C890-46E6-B82D-1D6A88B9CDB1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60" creationId="{E7EFB0F5-A418-40BF-88B6-B8D5261DE2F9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61" creationId="{46320F5F-C82E-41A8-A7CC-69090F8E7275}"/>
          </ac:picMkLst>
        </pc:picChg>
        <pc:picChg chg="add mod">
          <ac:chgData name="Stikker, Peter" userId="0c3ccf3c-f211-4dbb-800b-a0fe90374941" providerId="ADAL" clId="{7F541913-6D57-4E8A-BD23-70823DE8ECAA}" dt="2021-02-26T15:24:07.564" v="1881" actId="1036"/>
          <ac:picMkLst>
            <pc:docMk/>
            <pc:sldMk cId="662325746" sldId="555"/>
            <ac:picMk id="62" creationId="{BF6A1AB8-7569-470D-8FAE-217C2BADBE29}"/>
          </ac:picMkLst>
        </pc:picChg>
        <pc:picChg chg="add del mod">
          <ac:chgData name="Stikker, Peter" userId="0c3ccf3c-f211-4dbb-800b-a0fe90374941" providerId="ADAL" clId="{7F541913-6D57-4E8A-BD23-70823DE8ECAA}" dt="2021-02-26T15:31:26.875" v="2078" actId="478"/>
          <ac:picMkLst>
            <pc:docMk/>
            <pc:sldMk cId="662325746" sldId="555"/>
            <ac:picMk id="63" creationId="{BCEAB0E5-E8CF-4C06-A0D4-B7907ABA7EBA}"/>
          </ac:picMkLst>
        </pc:picChg>
        <pc:picChg chg="add mod">
          <ac:chgData name="Stikker, Peter" userId="0c3ccf3c-f211-4dbb-800b-a0fe90374941" providerId="ADAL" clId="{7F541913-6D57-4E8A-BD23-70823DE8ECAA}" dt="2021-02-26T15:30:43.396" v="2054" actId="1076"/>
          <ac:picMkLst>
            <pc:docMk/>
            <pc:sldMk cId="662325746" sldId="555"/>
            <ac:picMk id="66" creationId="{0FCCA0EF-F4F9-4CB9-94D7-7EFA6254FD37}"/>
          </ac:picMkLst>
        </pc:picChg>
        <pc:picChg chg="add mod">
          <ac:chgData name="Stikker, Peter" userId="0c3ccf3c-f211-4dbb-800b-a0fe90374941" providerId="ADAL" clId="{7F541913-6D57-4E8A-BD23-70823DE8ECAA}" dt="2021-02-26T15:30:49.970" v="2058" actId="1076"/>
          <ac:picMkLst>
            <pc:docMk/>
            <pc:sldMk cId="662325746" sldId="555"/>
            <ac:picMk id="67" creationId="{96740D04-FA58-4DCB-81F6-6A0D7F506F05}"/>
          </ac:picMkLst>
        </pc:picChg>
        <pc:picChg chg="add mod">
          <ac:chgData name="Stikker, Peter" userId="0c3ccf3c-f211-4dbb-800b-a0fe90374941" providerId="ADAL" clId="{7F541913-6D57-4E8A-BD23-70823DE8ECAA}" dt="2021-02-26T15:30:54.920" v="2061" actId="1076"/>
          <ac:picMkLst>
            <pc:docMk/>
            <pc:sldMk cId="662325746" sldId="555"/>
            <ac:picMk id="68" creationId="{0EE6EE28-1EAD-4304-8972-F641967FBC3A}"/>
          </ac:picMkLst>
        </pc:picChg>
        <pc:picChg chg="add mod">
          <ac:chgData name="Stikker, Peter" userId="0c3ccf3c-f211-4dbb-800b-a0fe90374941" providerId="ADAL" clId="{7F541913-6D57-4E8A-BD23-70823DE8ECAA}" dt="2021-02-26T15:30:59.365" v="2064" actId="1076"/>
          <ac:picMkLst>
            <pc:docMk/>
            <pc:sldMk cId="662325746" sldId="555"/>
            <ac:picMk id="69" creationId="{F267B920-3F25-45BE-AB38-EB732183D895}"/>
          </ac:picMkLst>
        </pc:picChg>
        <pc:picChg chg="add mod">
          <ac:chgData name="Stikker, Peter" userId="0c3ccf3c-f211-4dbb-800b-a0fe90374941" providerId="ADAL" clId="{7F541913-6D57-4E8A-BD23-70823DE8ECAA}" dt="2021-02-26T15:31:04.549" v="2067" actId="1076"/>
          <ac:picMkLst>
            <pc:docMk/>
            <pc:sldMk cId="662325746" sldId="555"/>
            <ac:picMk id="70" creationId="{20FE777F-A20A-4899-A2D0-A38B4799D970}"/>
          </ac:picMkLst>
        </pc:picChg>
        <pc:picChg chg="add mod">
          <ac:chgData name="Stikker, Peter" userId="0c3ccf3c-f211-4dbb-800b-a0fe90374941" providerId="ADAL" clId="{7F541913-6D57-4E8A-BD23-70823DE8ECAA}" dt="2021-02-26T15:31:09.694" v="2070" actId="1076"/>
          <ac:picMkLst>
            <pc:docMk/>
            <pc:sldMk cId="662325746" sldId="555"/>
            <ac:picMk id="71" creationId="{B554638B-A1A0-4E8F-88DA-61DBE89336FA}"/>
          </ac:picMkLst>
        </pc:picChg>
        <pc:picChg chg="add mod">
          <ac:chgData name="Stikker, Peter" userId="0c3ccf3c-f211-4dbb-800b-a0fe90374941" providerId="ADAL" clId="{7F541913-6D57-4E8A-BD23-70823DE8ECAA}" dt="2021-02-26T15:31:14.689" v="2073" actId="1076"/>
          <ac:picMkLst>
            <pc:docMk/>
            <pc:sldMk cId="662325746" sldId="555"/>
            <ac:picMk id="72" creationId="{3DFFD1EA-7D86-4C31-A568-53134252B1DC}"/>
          </ac:picMkLst>
        </pc:picChg>
        <pc:picChg chg="add mod">
          <ac:chgData name="Stikker, Peter" userId="0c3ccf3c-f211-4dbb-800b-a0fe90374941" providerId="ADAL" clId="{7F541913-6D57-4E8A-BD23-70823DE8ECAA}" dt="2021-02-26T15:31:18.648" v="2076" actId="1076"/>
          <ac:picMkLst>
            <pc:docMk/>
            <pc:sldMk cId="662325746" sldId="555"/>
            <ac:picMk id="73" creationId="{75440FB0-B56F-4899-A115-1B2F9891DB4C}"/>
          </ac:picMkLst>
        </pc:picChg>
        <pc:picChg chg="add mod">
          <ac:chgData name="Stikker, Peter" userId="0c3ccf3c-f211-4dbb-800b-a0fe90374941" providerId="ADAL" clId="{7F541913-6D57-4E8A-BD23-70823DE8ECAA}" dt="2021-02-26T15:31:29.087" v="2079" actId="1076"/>
          <ac:picMkLst>
            <pc:docMk/>
            <pc:sldMk cId="662325746" sldId="555"/>
            <ac:picMk id="74" creationId="{BBB1522A-442C-4F1A-8DAC-7F3808F08C86}"/>
          </ac:picMkLst>
        </pc:picChg>
        <pc:cxnChg chg="add mod">
          <ac:chgData name="Stikker, Peter" userId="0c3ccf3c-f211-4dbb-800b-a0fe90374941" providerId="ADAL" clId="{7F541913-6D57-4E8A-BD23-70823DE8ECAA}" dt="2021-02-26T15:24:07.564" v="1881" actId="1036"/>
          <ac:cxnSpMkLst>
            <pc:docMk/>
            <pc:sldMk cId="662325746" sldId="555"/>
            <ac:cxnSpMk id="43" creationId="{51405F9D-9594-4311-8A53-BCC96782901D}"/>
          </ac:cxnSpMkLst>
        </pc:cxnChg>
        <pc:cxnChg chg="add mod">
          <ac:chgData name="Stikker, Peter" userId="0c3ccf3c-f211-4dbb-800b-a0fe90374941" providerId="ADAL" clId="{7F541913-6D57-4E8A-BD23-70823DE8ECAA}" dt="2021-02-26T15:24:07.564" v="1881" actId="1036"/>
          <ac:cxnSpMkLst>
            <pc:docMk/>
            <pc:sldMk cId="662325746" sldId="555"/>
            <ac:cxnSpMk id="44" creationId="{E5E53CDA-2A0F-4B17-86EF-5CA11561F3DF}"/>
          </ac:cxnSpMkLst>
        </pc:cxnChg>
        <pc:cxnChg chg="add mod">
          <ac:chgData name="Stikker, Peter" userId="0c3ccf3c-f211-4dbb-800b-a0fe90374941" providerId="ADAL" clId="{7F541913-6D57-4E8A-BD23-70823DE8ECAA}" dt="2021-02-26T15:24:07.564" v="1881" actId="1036"/>
          <ac:cxnSpMkLst>
            <pc:docMk/>
            <pc:sldMk cId="662325746" sldId="555"/>
            <ac:cxnSpMk id="45" creationId="{8E616D4B-657B-48EB-9C5B-DF5012ABF262}"/>
          </ac:cxnSpMkLst>
        </pc:cxnChg>
        <pc:cxnChg chg="add mod">
          <ac:chgData name="Stikker, Peter" userId="0c3ccf3c-f211-4dbb-800b-a0fe90374941" providerId="ADAL" clId="{7F541913-6D57-4E8A-BD23-70823DE8ECAA}" dt="2021-02-26T15:24:07.564" v="1881" actId="1036"/>
          <ac:cxnSpMkLst>
            <pc:docMk/>
            <pc:sldMk cId="662325746" sldId="555"/>
            <ac:cxnSpMk id="46" creationId="{5E848FA2-0517-41DA-9DB9-34F625AD18A1}"/>
          </ac:cxnSpMkLst>
        </pc:cxnChg>
        <pc:cxnChg chg="add mod">
          <ac:chgData name="Stikker, Peter" userId="0c3ccf3c-f211-4dbb-800b-a0fe90374941" providerId="ADAL" clId="{7F541913-6D57-4E8A-BD23-70823DE8ECAA}" dt="2021-02-26T15:24:07.564" v="1881" actId="1036"/>
          <ac:cxnSpMkLst>
            <pc:docMk/>
            <pc:sldMk cId="662325746" sldId="555"/>
            <ac:cxnSpMk id="47" creationId="{CB9FBB57-C1EA-41FD-B8E6-EC1275BF5D7D}"/>
          </ac:cxnSpMkLst>
        </pc:cxnChg>
        <pc:cxnChg chg="add mod">
          <ac:chgData name="Stikker, Peter" userId="0c3ccf3c-f211-4dbb-800b-a0fe90374941" providerId="ADAL" clId="{7F541913-6D57-4E8A-BD23-70823DE8ECAA}" dt="2021-02-26T15:24:07.564" v="1881" actId="1036"/>
          <ac:cxnSpMkLst>
            <pc:docMk/>
            <pc:sldMk cId="662325746" sldId="555"/>
            <ac:cxnSpMk id="50" creationId="{5BA8E342-BC7B-43AD-9A94-3A6A264B456E}"/>
          </ac:cxnSpMkLst>
        </pc:cxnChg>
        <pc:cxnChg chg="add mod">
          <ac:chgData name="Stikker, Peter" userId="0c3ccf3c-f211-4dbb-800b-a0fe90374941" providerId="ADAL" clId="{7F541913-6D57-4E8A-BD23-70823DE8ECAA}" dt="2021-02-26T15:24:07.564" v="1881" actId="1036"/>
          <ac:cxnSpMkLst>
            <pc:docMk/>
            <pc:sldMk cId="662325746" sldId="555"/>
            <ac:cxnSpMk id="51" creationId="{76105141-B424-4C79-9CEB-9AF4F3C8F0D4}"/>
          </ac:cxnSpMkLst>
        </pc:cxnChg>
        <pc:cxnChg chg="add mod">
          <ac:chgData name="Stikker, Peter" userId="0c3ccf3c-f211-4dbb-800b-a0fe90374941" providerId="ADAL" clId="{7F541913-6D57-4E8A-BD23-70823DE8ECAA}" dt="2021-02-26T15:24:07.564" v="1881" actId="1036"/>
          <ac:cxnSpMkLst>
            <pc:docMk/>
            <pc:sldMk cId="662325746" sldId="555"/>
            <ac:cxnSpMk id="52" creationId="{C2F63638-2CE6-4903-A631-0AD28CAF4D05}"/>
          </ac:cxnSpMkLst>
        </pc:cxnChg>
        <pc:cxnChg chg="add mod">
          <ac:chgData name="Stikker, Peter" userId="0c3ccf3c-f211-4dbb-800b-a0fe90374941" providerId="ADAL" clId="{7F541913-6D57-4E8A-BD23-70823DE8ECAA}" dt="2021-02-26T15:24:07.564" v="1881" actId="1036"/>
          <ac:cxnSpMkLst>
            <pc:docMk/>
            <pc:sldMk cId="662325746" sldId="555"/>
            <ac:cxnSpMk id="53" creationId="{3D13489A-41A9-4EB4-898F-3F48295381F6}"/>
          </ac:cxnSpMkLst>
        </pc:cxnChg>
      </pc:sldChg>
      <pc:sldChg chg="modSp new mod modAnim">
        <pc:chgData name="Stikker, Peter" userId="0c3ccf3c-f211-4dbb-800b-a0fe90374941" providerId="ADAL" clId="{7F541913-6D57-4E8A-BD23-70823DE8ECAA}" dt="2021-02-26T15:50:20.212" v="2437"/>
        <pc:sldMkLst>
          <pc:docMk/>
          <pc:sldMk cId="3170387614" sldId="556"/>
        </pc:sldMkLst>
        <pc:spChg chg="mod">
          <ac:chgData name="Stikker, Peter" userId="0c3ccf3c-f211-4dbb-800b-a0fe90374941" providerId="ADAL" clId="{7F541913-6D57-4E8A-BD23-70823DE8ECAA}" dt="2021-02-26T15:41:23.584" v="2142" actId="20577"/>
          <ac:spMkLst>
            <pc:docMk/>
            <pc:sldMk cId="3170387614" sldId="556"/>
            <ac:spMk id="3" creationId="{CD2ED68A-D5B7-4DAF-B44B-74AF497FEC62}"/>
          </ac:spMkLst>
        </pc:spChg>
        <pc:spChg chg="mod">
          <ac:chgData name="Stikker, Peter" userId="0c3ccf3c-f211-4dbb-800b-a0fe90374941" providerId="ADAL" clId="{7F541913-6D57-4E8A-BD23-70823DE8ECAA}" dt="2021-02-26T15:50:18.792" v="2436" actId="1076"/>
          <ac:spMkLst>
            <pc:docMk/>
            <pc:sldMk cId="3170387614" sldId="556"/>
            <ac:spMk id="4" creationId="{4CEFDBA7-EAAE-4609-B973-0F848E6EB1B1}"/>
          </ac:spMkLst>
        </pc:spChg>
      </pc:sldChg>
      <pc:sldChg chg="addSp delSp modSp new mod chgLayout">
        <pc:chgData name="Stikker, Peter" userId="0c3ccf3c-f211-4dbb-800b-a0fe90374941" providerId="ADAL" clId="{7F541913-6D57-4E8A-BD23-70823DE8ECAA}" dt="2021-02-26T16:12:00.046" v="2487" actId="20577"/>
        <pc:sldMkLst>
          <pc:docMk/>
          <pc:sldMk cId="696916503" sldId="557"/>
        </pc:sldMkLst>
        <pc:spChg chg="mod ord">
          <ac:chgData name="Stikker, Peter" userId="0c3ccf3c-f211-4dbb-800b-a0fe90374941" providerId="ADAL" clId="{7F541913-6D57-4E8A-BD23-70823DE8ECAA}" dt="2021-02-26T16:11:40.494" v="2442" actId="700"/>
          <ac:spMkLst>
            <pc:docMk/>
            <pc:sldMk cId="696916503" sldId="557"/>
            <ac:spMk id="2" creationId="{B5AC1229-D57D-4223-8C2B-7D8D4DFC3798}"/>
          </ac:spMkLst>
        </pc:spChg>
        <pc:spChg chg="del mod ord">
          <ac:chgData name="Stikker, Peter" userId="0c3ccf3c-f211-4dbb-800b-a0fe90374941" providerId="ADAL" clId="{7F541913-6D57-4E8A-BD23-70823DE8ECAA}" dt="2021-02-26T16:11:40.494" v="2442" actId="700"/>
          <ac:spMkLst>
            <pc:docMk/>
            <pc:sldMk cId="696916503" sldId="557"/>
            <ac:spMk id="3" creationId="{B1F51E8C-B289-4095-9990-6EF1E22CB2EA}"/>
          </ac:spMkLst>
        </pc:spChg>
        <pc:spChg chg="del mod ord">
          <ac:chgData name="Stikker, Peter" userId="0c3ccf3c-f211-4dbb-800b-a0fe90374941" providerId="ADAL" clId="{7F541913-6D57-4E8A-BD23-70823DE8ECAA}" dt="2021-02-26T16:11:40.494" v="2442" actId="700"/>
          <ac:spMkLst>
            <pc:docMk/>
            <pc:sldMk cId="696916503" sldId="557"/>
            <ac:spMk id="4" creationId="{0699B45E-351A-41EF-93DC-43027C6CA50B}"/>
          </ac:spMkLst>
        </pc:spChg>
        <pc:spChg chg="add mod ord">
          <ac:chgData name="Stikker, Peter" userId="0c3ccf3c-f211-4dbb-800b-a0fe90374941" providerId="ADAL" clId="{7F541913-6D57-4E8A-BD23-70823DE8ECAA}" dt="2021-02-26T16:11:44.294" v="2451" actId="20577"/>
          <ac:spMkLst>
            <pc:docMk/>
            <pc:sldMk cId="696916503" sldId="557"/>
            <ac:spMk id="5" creationId="{121D40CD-9F51-4231-84AC-49B9747803C8}"/>
          </ac:spMkLst>
        </pc:spChg>
        <pc:spChg chg="add mod ord">
          <ac:chgData name="Stikker, Peter" userId="0c3ccf3c-f211-4dbb-800b-a0fe90374941" providerId="ADAL" clId="{7F541913-6D57-4E8A-BD23-70823DE8ECAA}" dt="2021-02-26T16:12:00.046" v="2487" actId="20577"/>
          <ac:spMkLst>
            <pc:docMk/>
            <pc:sldMk cId="696916503" sldId="557"/>
            <ac:spMk id="6" creationId="{A147484F-412F-42C2-934C-0F94F043517A}"/>
          </ac:spMkLst>
        </pc:spChg>
      </pc:sldChg>
      <pc:sldChg chg="addSp delSp modSp new mod chgLayout">
        <pc:chgData name="Stikker, Peter" userId="0c3ccf3c-f211-4dbb-800b-a0fe90374941" providerId="ADAL" clId="{7F541913-6D57-4E8A-BD23-70823DE8ECAA}" dt="2021-02-26T16:12:26.270" v="2533" actId="20577"/>
        <pc:sldMkLst>
          <pc:docMk/>
          <pc:sldMk cId="48971134" sldId="558"/>
        </pc:sldMkLst>
        <pc:spChg chg="mod ord">
          <ac:chgData name="Stikker, Peter" userId="0c3ccf3c-f211-4dbb-800b-a0fe90374941" providerId="ADAL" clId="{7F541913-6D57-4E8A-BD23-70823DE8ECAA}" dt="2021-02-26T16:12:07.176" v="2488" actId="700"/>
          <ac:spMkLst>
            <pc:docMk/>
            <pc:sldMk cId="48971134" sldId="558"/>
            <ac:spMk id="2" creationId="{4E0140BE-0B5C-471F-8587-D80B09EDFA30}"/>
          </ac:spMkLst>
        </pc:spChg>
        <pc:spChg chg="del mod ord">
          <ac:chgData name="Stikker, Peter" userId="0c3ccf3c-f211-4dbb-800b-a0fe90374941" providerId="ADAL" clId="{7F541913-6D57-4E8A-BD23-70823DE8ECAA}" dt="2021-02-26T16:11:40.494" v="2442" actId="700"/>
          <ac:spMkLst>
            <pc:docMk/>
            <pc:sldMk cId="48971134" sldId="558"/>
            <ac:spMk id="3" creationId="{E0998BA3-25E2-4B3E-888B-9B31281679E5}"/>
          </ac:spMkLst>
        </pc:spChg>
        <pc:spChg chg="del mod ord">
          <ac:chgData name="Stikker, Peter" userId="0c3ccf3c-f211-4dbb-800b-a0fe90374941" providerId="ADAL" clId="{7F541913-6D57-4E8A-BD23-70823DE8ECAA}" dt="2021-02-26T16:11:40.494" v="2442" actId="700"/>
          <ac:spMkLst>
            <pc:docMk/>
            <pc:sldMk cId="48971134" sldId="558"/>
            <ac:spMk id="4" creationId="{DCB3A19E-E785-47AE-A219-9AEA6FD6BDC2}"/>
          </ac:spMkLst>
        </pc:spChg>
        <pc:spChg chg="add del mod ord">
          <ac:chgData name="Stikker, Peter" userId="0c3ccf3c-f211-4dbb-800b-a0fe90374941" providerId="ADAL" clId="{7F541913-6D57-4E8A-BD23-70823DE8ECAA}" dt="2021-02-26T16:12:07.176" v="2488" actId="700"/>
          <ac:spMkLst>
            <pc:docMk/>
            <pc:sldMk cId="48971134" sldId="558"/>
            <ac:spMk id="5" creationId="{6D5917DF-9E23-42C3-9F5A-1D70340B6736}"/>
          </ac:spMkLst>
        </pc:spChg>
        <pc:spChg chg="add del mod ord">
          <ac:chgData name="Stikker, Peter" userId="0c3ccf3c-f211-4dbb-800b-a0fe90374941" providerId="ADAL" clId="{7F541913-6D57-4E8A-BD23-70823DE8ECAA}" dt="2021-02-26T16:12:07.176" v="2488" actId="700"/>
          <ac:spMkLst>
            <pc:docMk/>
            <pc:sldMk cId="48971134" sldId="558"/>
            <ac:spMk id="6" creationId="{DEA860BE-9347-496E-8DB3-A00F7BD1D8F0}"/>
          </ac:spMkLst>
        </pc:spChg>
        <pc:spChg chg="add mod ord">
          <ac:chgData name="Stikker, Peter" userId="0c3ccf3c-f211-4dbb-800b-a0fe90374941" providerId="ADAL" clId="{7F541913-6D57-4E8A-BD23-70823DE8ECAA}" dt="2021-02-26T16:12:11.877" v="2497" actId="20577"/>
          <ac:spMkLst>
            <pc:docMk/>
            <pc:sldMk cId="48971134" sldId="558"/>
            <ac:spMk id="7" creationId="{A3D6DEDD-6E59-4D06-AEE9-2A6F01BCBEDE}"/>
          </ac:spMkLst>
        </pc:spChg>
        <pc:spChg chg="add mod ord">
          <ac:chgData name="Stikker, Peter" userId="0c3ccf3c-f211-4dbb-800b-a0fe90374941" providerId="ADAL" clId="{7F541913-6D57-4E8A-BD23-70823DE8ECAA}" dt="2021-02-26T16:12:26.270" v="2533" actId="20577"/>
          <ac:spMkLst>
            <pc:docMk/>
            <pc:sldMk cId="48971134" sldId="558"/>
            <ac:spMk id="8" creationId="{E665882F-E7BF-4531-9EA7-946761054482}"/>
          </ac:spMkLst>
        </pc:spChg>
      </pc:sldChg>
    </pc:docChg>
  </pc:docChgLst>
  <pc:docChgLst>
    <pc:chgData name="Stikker, Peter" userId="0c3ccf3c-f211-4dbb-800b-a0fe90374941" providerId="ADAL" clId="{DD178EF7-1EBE-43E9-B00A-6DFB64D823D4}"/>
    <pc:docChg chg="undo custSel addSld delSld modSld modSection">
      <pc:chgData name="Stikker, Peter" userId="0c3ccf3c-f211-4dbb-800b-a0fe90374941" providerId="ADAL" clId="{DD178EF7-1EBE-43E9-B00A-6DFB64D823D4}" dt="2020-01-29T16:33:48.396" v="926" actId="207"/>
      <pc:docMkLst>
        <pc:docMk/>
      </pc:docMkLst>
      <pc:sldChg chg="modSp">
        <pc:chgData name="Stikker, Peter" userId="0c3ccf3c-f211-4dbb-800b-a0fe90374941" providerId="ADAL" clId="{DD178EF7-1EBE-43E9-B00A-6DFB64D823D4}" dt="2020-01-29T15:43:11.418" v="4" actId="20577"/>
        <pc:sldMkLst>
          <pc:docMk/>
          <pc:sldMk cId="3022874236" sldId="257"/>
        </pc:sldMkLst>
        <pc:spChg chg="mod">
          <ac:chgData name="Stikker, Peter" userId="0c3ccf3c-f211-4dbb-800b-a0fe90374941" providerId="ADAL" clId="{DD178EF7-1EBE-43E9-B00A-6DFB64D823D4}" dt="2020-01-29T15:43:11.418" v="4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modSp modAnim">
        <pc:chgData name="Stikker, Peter" userId="0c3ccf3c-f211-4dbb-800b-a0fe90374941" providerId="ADAL" clId="{DD178EF7-1EBE-43E9-B00A-6DFB64D823D4}" dt="2020-01-29T15:44:09.169" v="12"/>
        <pc:sldMkLst>
          <pc:docMk/>
          <pc:sldMk cId="4191718209" sldId="260"/>
        </pc:sldMkLst>
        <pc:spChg chg="mod">
          <ac:chgData name="Stikker, Peter" userId="0c3ccf3c-f211-4dbb-800b-a0fe90374941" providerId="ADAL" clId="{DD178EF7-1EBE-43E9-B00A-6DFB64D823D4}" dt="2020-01-29T15:43:29.755" v="7" actId="1076"/>
          <ac:spMkLst>
            <pc:docMk/>
            <pc:sldMk cId="4191718209" sldId="260"/>
            <ac:spMk id="4" creationId="{8DAA9032-4404-45D9-A4B5-DF2E05AD7EF8}"/>
          </ac:spMkLst>
        </pc:spChg>
      </pc:sldChg>
      <pc:sldChg chg="del">
        <pc:chgData name="Stikker, Peter" userId="0c3ccf3c-f211-4dbb-800b-a0fe90374941" providerId="ADAL" clId="{DD178EF7-1EBE-43E9-B00A-6DFB64D823D4}" dt="2020-01-29T15:44:23.955" v="17" actId="47"/>
        <pc:sldMkLst>
          <pc:docMk/>
          <pc:sldMk cId="708225130" sldId="266"/>
        </pc:sldMkLst>
      </pc:sldChg>
      <pc:sldChg chg="del">
        <pc:chgData name="Stikker, Peter" userId="0c3ccf3c-f211-4dbb-800b-a0fe90374941" providerId="ADAL" clId="{DD178EF7-1EBE-43E9-B00A-6DFB64D823D4}" dt="2020-01-29T15:44:23.955" v="17" actId="47"/>
        <pc:sldMkLst>
          <pc:docMk/>
          <pc:sldMk cId="1111700547" sldId="268"/>
        </pc:sldMkLst>
      </pc:sldChg>
      <pc:sldChg chg="modSp add del">
        <pc:chgData name="Stikker, Peter" userId="0c3ccf3c-f211-4dbb-800b-a0fe90374941" providerId="ADAL" clId="{DD178EF7-1EBE-43E9-B00A-6DFB64D823D4}" dt="2020-01-29T16:18:17.819" v="739" actId="47"/>
        <pc:sldMkLst>
          <pc:docMk/>
          <pc:sldMk cId="4083539873" sldId="268"/>
        </pc:sldMkLst>
        <pc:spChg chg="mod">
          <ac:chgData name="Stikker, Peter" userId="0c3ccf3c-f211-4dbb-800b-a0fe90374941" providerId="ADAL" clId="{DD178EF7-1EBE-43E9-B00A-6DFB64D823D4}" dt="2020-01-29T15:44:44.234" v="20" actId="1076"/>
          <ac:spMkLst>
            <pc:docMk/>
            <pc:sldMk cId="4083539873" sldId="268"/>
            <ac:spMk id="2" creationId="{00000000-0000-0000-0000-000000000000}"/>
          </ac:spMkLst>
        </pc:spChg>
        <pc:spChg chg="mod">
          <ac:chgData name="Stikker, Peter" userId="0c3ccf3c-f211-4dbb-800b-a0fe90374941" providerId="ADAL" clId="{DD178EF7-1EBE-43E9-B00A-6DFB64D823D4}" dt="2020-01-29T16:00:41.727" v="453" actId="207"/>
          <ac:spMkLst>
            <pc:docMk/>
            <pc:sldMk cId="4083539873" sldId="268"/>
            <ac:spMk id="3" creationId="{00000000-0000-0000-0000-000000000000}"/>
          </ac:spMkLst>
        </pc:spChg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3942143086" sldId="269"/>
        </pc:sldMkLst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111003621" sldId="270"/>
        </pc:sldMkLst>
      </pc:sldChg>
      <pc:sldChg chg="modSp add">
        <pc:chgData name="Stikker, Peter" userId="0c3ccf3c-f211-4dbb-800b-a0fe90374941" providerId="ADAL" clId="{DD178EF7-1EBE-43E9-B00A-6DFB64D823D4}" dt="2020-01-29T16:33:48.396" v="926" actId="207"/>
        <pc:sldMkLst>
          <pc:docMk/>
          <pc:sldMk cId="3638168045" sldId="271"/>
        </pc:sldMkLst>
        <pc:spChg chg="mod">
          <ac:chgData name="Stikker, Peter" userId="0c3ccf3c-f211-4dbb-800b-a0fe90374941" providerId="ADAL" clId="{DD178EF7-1EBE-43E9-B00A-6DFB64D823D4}" dt="2020-01-29T16:33:48.396" v="926" actId="207"/>
          <ac:spMkLst>
            <pc:docMk/>
            <pc:sldMk cId="3638168045" sldId="271"/>
            <ac:spMk id="2" creationId="{00000000-0000-0000-0000-000000000000}"/>
          </ac:spMkLst>
        </pc:spChg>
      </pc:sldChg>
      <pc:sldChg chg="modSp add del">
        <pc:chgData name="Stikker, Peter" userId="0c3ccf3c-f211-4dbb-800b-a0fe90374941" providerId="ADAL" clId="{DD178EF7-1EBE-43E9-B00A-6DFB64D823D4}" dt="2020-01-29T16:18:16.035" v="738" actId="47"/>
        <pc:sldMkLst>
          <pc:docMk/>
          <pc:sldMk cId="3060851173" sldId="272"/>
        </pc:sldMkLst>
        <pc:spChg chg="mod">
          <ac:chgData name="Stikker, Peter" userId="0c3ccf3c-f211-4dbb-800b-a0fe90374941" providerId="ADAL" clId="{DD178EF7-1EBE-43E9-B00A-6DFB64D823D4}" dt="2020-01-29T15:58:17.304" v="355" actId="1076"/>
          <ac:spMkLst>
            <pc:docMk/>
            <pc:sldMk cId="3060851173" sldId="272"/>
            <ac:spMk id="2" creationId="{00000000-0000-0000-0000-000000000000}"/>
          </ac:spMkLst>
        </pc:spChg>
        <pc:spChg chg="mod">
          <ac:chgData name="Stikker, Peter" userId="0c3ccf3c-f211-4dbb-800b-a0fe90374941" providerId="ADAL" clId="{DD178EF7-1EBE-43E9-B00A-6DFB64D823D4}" dt="2020-01-29T16:18:03.688" v="736" actId="207"/>
          <ac:spMkLst>
            <pc:docMk/>
            <pc:sldMk cId="3060851173" sldId="272"/>
            <ac:spMk id="11" creationId="{00000000-0000-0000-0000-000000000000}"/>
          </ac:spMkLst>
        </pc:spChg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3511793358" sldId="273"/>
        </pc:sldMkLst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4184731629" sldId="274"/>
        </pc:sldMkLst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291171341" sldId="275"/>
        </pc:sldMkLst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62542588" sldId="276"/>
        </pc:sldMkLst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2605886214" sldId="277"/>
        </pc:sldMkLst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1176208444" sldId="278"/>
        </pc:sldMkLst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2661476358" sldId="281"/>
        </pc:sldMkLst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493058394" sldId="283"/>
        </pc:sldMkLst>
      </pc:sldChg>
      <pc:sldChg chg="add">
        <pc:chgData name="Stikker, Peter" userId="0c3ccf3c-f211-4dbb-800b-a0fe90374941" providerId="ADAL" clId="{DD178EF7-1EBE-43E9-B00A-6DFB64D823D4}" dt="2020-01-29T15:44:39.548" v="19"/>
        <pc:sldMkLst>
          <pc:docMk/>
          <pc:sldMk cId="2939991275" sldId="284"/>
        </pc:sldMkLst>
      </pc:sldChg>
      <pc:sldChg chg="del">
        <pc:chgData name="Stikker, Peter" userId="0c3ccf3c-f211-4dbb-800b-a0fe90374941" providerId="ADAL" clId="{DD178EF7-1EBE-43E9-B00A-6DFB64D823D4}" dt="2020-01-29T15:44:23.955" v="17" actId="47"/>
        <pc:sldMkLst>
          <pc:docMk/>
          <pc:sldMk cId="349515464" sldId="292"/>
        </pc:sldMkLst>
      </pc:sldChg>
      <pc:sldChg chg="modSp">
        <pc:chgData name="Stikker, Peter" userId="0c3ccf3c-f211-4dbb-800b-a0fe90374941" providerId="ADAL" clId="{DD178EF7-1EBE-43E9-B00A-6DFB64D823D4}" dt="2020-01-29T15:44:15.506" v="16" actId="20577"/>
        <pc:sldMkLst>
          <pc:docMk/>
          <pc:sldMk cId="748560664" sldId="297"/>
        </pc:sldMkLst>
        <pc:spChg chg="mod">
          <ac:chgData name="Stikker, Peter" userId="0c3ccf3c-f211-4dbb-800b-a0fe90374941" providerId="ADAL" clId="{DD178EF7-1EBE-43E9-B00A-6DFB64D823D4}" dt="2020-01-29T15:44:15.506" v="16" actId="20577"/>
          <ac:spMkLst>
            <pc:docMk/>
            <pc:sldMk cId="748560664" sldId="297"/>
            <ac:spMk id="5" creationId="{FD329660-1722-4502-817E-D0438763B0A4}"/>
          </ac:spMkLst>
        </pc:spChg>
      </pc:sldChg>
      <pc:sldChg chg="delSp">
        <pc:chgData name="Stikker, Peter" userId="0c3ccf3c-f211-4dbb-800b-a0fe90374941" providerId="ADAL" clId="{DD178EF7-1EBE-43E9-B00A-6DFB64D823D4}" dt="2020-01-29T15:43:23.826" v="6" actId="478"/>
        <pc:sldMkLst>
          <pc:docMk/>
          <pc:sldMk cId="27951774" sldId="322"/>
        </pc:sldMkLst>
        <pc:picChg chg="del">
          <ac:chgData name="Stikker, Peter" userId="0c3ccf3c-f211-4dbb-800b-a0fe90374941" providerId="ADAL" clId="{DD178EF7-1EBE-43E9-B00A-6DFB64D823D4}" dt="2020-01-29T15:43:23.826" v="6" actId="478"/>
          <ac:picMkLst>
            <pc:docMk/>
            <pc:sldMk cId="27951774" sldId="322"/>
            <ac:picMk id="3" creationId="{EB7AD1E4-3F82-4A32-A8CB-47D4E652CF5F}"/>
          </ac:picMkLst>
        </pc:picChg>
      </pc:sldChg>
      <pc:sldChg chg="del">
        <pc:chgData name="Stikker, Peter" userId="0c3ccf3c-f211-4dbb-800b-a0fe90374941" providerId="ADAL" clId="{DD178EF7-1EBE-43E9-B00A-6DFB64D823D4}" dt="2020-01-29T15:44:23.955" v="17" actId="47"/>
        <pc:sldMkLst>
          <pc:docMk/>
          <pc:sldMk cId="1595141208" sldId="323"/>
        </pc:sldMkLst>
      </pc:sldChg>
      <pc:sldChg chg="delSp">
        <pc:chgData name="Stikker, Peter" userId="0c3ccf3c-f211-4dbb-800b-a0fe90374941" providerId="ADAL" clId="{DD178EF7-1EBE-43E9-B00A-6DFB64D823D4}" dt="2020-01-29T15:44:26.040" v="18" actId="478"/>
        <pc:sldMkLst>
          <pc:docMk/>
          <pc:sldMk cId="1826287913" sldId="359"/>
        </pc:sldMkLst>
        <pc:picChg chg="del">
          <ac:chgData name="Stikker, Peter" userId="0c3ccf3c-f211-4dbb-800b-a0fe90374941" providerId="ADAL" clId="{DD178EF7-1EBE-43E9-B00A-6DFB64D823D4}" dt="2020-01-29T15:44:26.040" v="18" actId="478"/>
          <ac:picMkLst>
            <pc:docMk/>
            <pc:sldMk cId="1826287913" sldId="359"/>
            <ac:picMk id="3" creationId="{2DCA794E-507F-4B0C-9795-903C107DB87B}"/>
          </ac:picMkLst>
        </pc:picChg>
      </pc:sldChg>
      <pc:sldChg chg="del">
        <pc:chgData name="Stikker, Peter" userId="0c3ccf3c-f211-4dbb-800b-a0fe90374941" providerId="ADAL" clId="{DD178EF7-1EBE-43E9-B00A-6DFB64D823D4}" dt="2020-01-29T15:44:23.955" v="17" actId="47"/>
        <pc:sldMkLst>
          <pc:docMk/>
          <pc:sldMk cId="817343081" sldId="360"/>
        </pc:sldMkLst>
      </pc:sldChg>
      <pc:sldChg chg="del">
        <pc:chgData name="Stikker, Peter" userId="0c3ccf3c-f211-4dbb-800b-a0fe90374941" providerId="ADAL" clId="{DD178EF7-1EBE-43E9-B00A-6DFB64D823D4}" dt="2020-01-29T15:44:23.955" v="17" actId="47"/>
        <pc:sldMkLst>
          <pc:docMk/>
          <pc:sldMk cId="2272696247" sldId="361"/>
        </pc:sldMkLst>
      </pc:sldChg>
      <pc:sldChg chg="del">
        <pc:chgData name="Stikker, Peter" userId="0c3ccf3c-f211-4dbb-800b-a0fe90374941" providerId="ADAL" clId="{DD178EF7-1EBE-43E9-B00A-6DFB64D823D4}" dt="2020-01-29T15:44:23.955" v="17" actId="47"/>
        <pc:sldMkLst>
          <pc:docMk/>
          <pc:sldMk cId="3875098818" sldId="362"/>
        </pc:sldMkLst>
      </pc:sldChg>
      <pc:sldChg chg="del">
        <pc:chgData name="Stikker, Peter" userId="0c3ccf3c-f211-4dbb-800b-a0fe90374941" providerId="ADAL" clId="{DD178EF7-1EBE-43E9-B00A-6DFB64D823D4}" dt="2020-01-29T15:44:23.955" v="17" actId="47"/>
        <pc:sldMkLst>
          <pc:docMk/>
          <pc:sldMk cId="2386584705" sldId="363"/>
        </pc:sldMkLst>
      </pc:sldChg>
      <pc:sldChg chg="del">
        <pc:chgData name="Stikker, Peter" userId="0c3ccf3c-f211-4dbb-800b-a0fe90374941" providerId="ADAL" clId="{DD178EF7-1EBE-43E9-B00A-6DFB64D823D4}" dt="2020-01-29T15:44:23.955" v="17" actId="47"/>
        <pc:sldMkLst>
          <pc:docMk/>
          <pc:sldMk cId="2690535006" sldId="364"/>
        </pc:sldMkLst>
      </pc:sldChg>
      <pc:sldChg chg="delSp modSp delAnim">
        <pc:chgData name="Stikker, Peter" userId="0c3ccf3c-f211-4dbb-800b-a0fe90374941" providerId="ADAL" clId="{DD178EF7-1EBE-43E9-B00A-6DFB64D823D4}" dt="2020-01-29T15:43:18.188" v="5" actId="478"/>
        <pc:sldMkLst>
          <pc:docMk/>
          <pc:sldMk cId="448757415" sldId="365"/>
        </pc:sldMkLst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4" creationId="{251A3AB9-7D79-4421-986B-C013C49C8DD4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5" creationId="{707EDAF6-65E2-4851-AB95-59851D83A11E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6" creationId="{6FF09390-BB94-42BB-99C1-E84D84AF334C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7" creationId="{D5F28211-948F-4D49-8D53-EDD731752557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8" creationId="{A82E3697-5C58-452D-B046-59B2AA23370D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9" creationId="{1D2D1A43-C65F-4AAC-9A41-D90820EE66AE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0" creationId="{BB78E700-171F-4931-9990-1208F3018359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1" creationId="{25A3F67C-FD71-4333-A7F8-4ACF14E74038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2" creationId="{312C9EC2-C7E4-4CE9-9299-F3BAFF84D765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3" creationId="{DD257AF3-03E0-4B20-BA7A-B4E42A490631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4" creationId="{80C2F599-F339-458E-8E9D-F64554661997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5" creationId="{CB7ABA9B-5B22-409C-8F9F-4CAC157DA942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6" creationId="{674322CC-ABEC-40CC-B28E-39CB8455DC3A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7" creationId="{78E54A81-09AB-4DD6-A27A-CA058DF9C146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8" creationId="{DE6ACB75-AB5C-4B7A-8F4D-AE972E0E9EF8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9" creationId="{17717824-93E3-4601-9342-54A11560DBED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0" creationId="{AC48E77D-E3EC-4A66-8490-70EC5D7A9105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1" creationId="{B81D3942-E79B-4DAF-8B42-084EA7389071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2" creationId="{39FE5349-D0D2-4FC2-9455-67270A91C31F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3" creationId="{E33E0694-0F60-4E3E-9DFF-4CC1FE058B69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4" creationId="{A0B9BDE2-8028-40C4-BEF1-63A32A9B42AF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5" creationId="{0E302B45-B1EC-4CB6-9560-D0A7C7F944F1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6" creationId="{287A8DED-A5E1-4E33-A122-DD709452FED8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7" creationId="{950D3B1B-08E4-49BB-B9B4-21E914048D82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8" creationId="{5C185597-E84C-4C2B-B95C-45D1ABCF6669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29" creationId="{B4C3379C-C101-49C7-B87D-10CE9A3E5230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30" creationId="{F3769751-F648-4AF8-9AA1-6A7BB37886F5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31" creationId="{FD55AFD9-7ED2-4AD4-A7FD-03F40E735773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32" creationId="{AB8F39EA-AB40-48FF-B4C4-606683FDF37F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33" creationId="{D22E255E-AF28-42E3-B29B-6FA6CDA60791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34" creationId="{01955E13-C4CC-41F7-A873-A60CFE0F1438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40" creationId="{89B1A1EA-64D4-4880-B1FC-D2AEEC6FFCE5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41" creationId="{DCEA54D8-62D3-46FA-B926-543FFC210CBA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42" creationId="{A532F605-A9E2-46F8-ACB1-7D81900DF443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43" creationId="{FBECF259-07A2-48D0-BD79-60DDB5D9EE77}"/>
          </ac:spMkLst>
        </pc:spChg>
        <pc:spChg chg="del">
          <ac:chgData name="Stikker, Peter" userId="0c3ccf3c-f211-4dbb-800b-a0fe90374941" providerId="ADAL" clId="{DD178EF7-1EBE-43E9-B00A-6DFB64D823D4}" dt="2020-01-29T15:43:18.188" v="5" actId="478"/>
          <ac:spMkLst>
            <pc:docMk/>
            <pc:sldMk cId="448757415" sldId="365"/>
            <ac:spMk id="144" creationId="{0C38AE69-2C1E-4C36-9B98-3FF5C71E5B4E}"/>
          </ac:spMkLst>
        </pc:sp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36" creationId="{DBAFA754-B690-49C1-B5F6-5FCF034F23BF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37" creationId="{E6ECB1A5-5297-45BC-AEE7-58F33AABDF77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40" creationId="{68ECD033-1FB5-408F-8F09-F24DAF8175AD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43" creationId="{81340EB5-4810-4A3C-9770-C8819D376E0E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46" creationId="{75A6D1FA-94C1-4F8E-B0E6-4D1B29AF13D2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49" creationId="{942C6956-C1A2-401C-A55D-A869FB2BDCD2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52" creationId="{10A0C499-E347-4912-A98A-E567C495FCF8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55" creationId="{1B8797D2-ABD8-4FF6-B1B2-BE8A2296D435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58" creationId="{CA7B8853-B2BD-4A0E-A16D-5855CFC44804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61" creationId="{0B39E3D1-4150-4E5B-BA9F-B670B4C78637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64" creationId="{07FF37B4-3BF9-4642-B26E-493DC7431940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67" creationId="{2E4FE430-8279-451B-B2C5-40D59224EFBB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70" creationId="{FE961600-100D-4F0B-99D8-1BFCD38E7C49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73" creationId="{4A33CC14-D56B-4CBA-A1D0-91BC76CA2B52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76" creationId="{693976EB-EAD3-4A03-B081-FEBDD6557422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79" creationId="{B4E96530-CB71-440E-A38D-2C64FB095238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83" creationId="{13722859-B931-4E7A-A4CA-1F801069DCC6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86" creationId="{B208D80A-A47B-41A9-9B2D-E81AC0045310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89" creationId="{ADBC840D-5A84-441A-9A9E-04F6AA0E17DE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93" creationId="{25126EB5-B794-46B2-B6C1-47AB95B86EA4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96" creationId="{9A1888DF-0793-49C1-92C0-E476E9BAB0F8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99" creationId="{9E42DA5C-8ED1-4C1C-9B26-5D6F91CA8499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02" creationId="{BD050FC8-82C7-42E5-BE9B-344961EDDE9B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05" creationId="{280F0080-7F6F-4DCB-A729-EE84B51D69D9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08" creationId="{E54CC4E7-8543-4138-BA36-E5F03E006E39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11" creationId="{63A3833A-FB2E-4511-B745-ADB78D299FDA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14" creationId="{57FB14A8-80B5-405C-A7E6-391904B3300E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19" creationId="{FF65D494-5111-4ED9-96CF-F29807FCA41E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22" creationId="{5597A85E-C316-43C9-BA5A-DB030F6D406D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25" creationId="{ABDD838E-7398-4A90-9557-AA6FEC6E839E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28" creationId="{98BE8A2C-98DC-45BF-AF2C-53259FC64515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31" creationId="{7D649002-2055-47E4-8535-3CCA3EF96B58}"/>
          </ac:cxnSpMkLst>
        </pc:cxnChg>
        <pc:cxnChg chg="del mod">
          <ac:chgData name="Stikker, Peter" userId="0c3ccf3c-f211-4dbb-800b-a0fe90374941" providerId="ADAL" clId="{DD178EF7-1EBE-43E9-B00A-6DFB64D823D4}" dt="2020-01-29T15:43:18.188" v="5" actId="478"/>
          <ac:cxnSpMkLst>
            <pc:docMk/>
            <pc:sldMk cId="448757415" sldId="365"/>
            <ac:cxnSpMk id="134" creationId="{231DC499-DDFA-439A-A7CC-4DD09F1CE1C6}"/>
          </ac:cxnSpMkLst>
        </pc:cxnChg>
      </pc:sldChg>
      <pc:sldChg chg="addSp delSp modSp add modAnim">
        <pc:chgData name="Stikker, Peter" userId="0c3ccf3c-f211-4dbb-800b-a0fe90374941" providerId="ADAL" clId="{DD178EF7-1EBE-43E9-B00A-6DFB64D823D4}" dt="2020-01-29T15:57:46.664" v="354"/>
        <pc:sldMkLst>
          <pc:docMk/>
          <pc:sldMk cId="3709495304" sldId="366"/>
        </pc:sldMkLst>
        <pc:spChg chg="del">
          <ac:chgData name="Stikker, Peter" userId="0c3ccf3c-f211-4dbb-800b-a0fe90374941" providerId="ADAL" clId="{DD178EF7-1EBE-43E9-B00A-6DFB64D823D4}" dt="2020-01-29T15:45:15.141" v="22"/>
          <ac:spMkLst>
            <pc:docMk/>
            <pc:sldMk cId="3709495304" sldId="366"/>
            <ac:spMk id="2" creationId="{D3E59D49-572F-4473-8F89-4D99B5B450FD}"/>
          </ac:spMkLst>
        </pc:spChg>
        <pc:spChg chg="del">
          <ac:chgData name="Stikker, Peter" userId="0c3ccf3c-f211-4dbb-800b-a0fe90374941" providerId="ADAL" clId="{DD178EF7-1EBE-43E9-B00A-6DFB64D823D4}" dt="2020-01-29T15:45:15.141" v="22"/>
          <ac:spMkLst>
            <pc:docMk/>
            <pc:sldMk cId="3709495304" sldId="366"/>
            <ac:spMk id="3" creationId="{E9786498-FF97-4F25-9830-85E0103B223D}"/>
          </ac:spMkLst>
        </pc:spChg>
        <pc:spChg chg="add mod">
          <ac:chgData name="Stikker, Peter" userId="0c3ccf3c-f211-4dbb-800b-a0fe90374941" providerId="ADAL" clId="{DD178EF7-1EBE-43E9-B00A-6DFB64D823D4}" dt="2020-01-29T15:52:23.425" v="295" actId="20577"/>
          <ac:spMkLst>
            <pc:docMk/>
            <pc:sldMk cId="3709495304" sldId="366"/>
            <ac:spMk id="4" creationId="{27F2F85A-48EE-4CDC-880F-ED38D35B7E8D}"/>
          </ac:spMkLst>
        </pc:spChg>
        <pc:spChg chg="add mod">
          <ac:chgData name="Stikker, Peter" userId="0c3ccf3c-f211-4dbb-800b-a0fe90374941" providerId="ADAL" clId="{DD178EF7-1EBE-43E9-B00A-6DFB64D823D4}" dt="2020-01-29T15:52:26.890" v="296" actId="20577"/>
          <ac:spMkLst>
            <pc:docMk/>
            <pc:sldMk cId="3709495304" sldId="366"/>
            <ac:spMk id="5" creationId="{ACA704E6-EA3F-4B38-877D-BD132CFD57A7}"/>
          </ac:spMkLst>
        </pc:spChg>
        <pc:spChg chg="add mod">
          <ac:chgData name="Stikker, Peter" userId="0c3ccf3c-f211-4dbb-800b-a0fe90374941" providerId="ADAL" clId="{DD178EF7-1EBE-43E9-B00A-6DFB64D823D4}" dt="2020-01-29T15:48:21.443" v="208" actId="6549"/>
          <ac:spMkLst>
            <pc:docMk/>
            <pc:sldMk cId="3709495304" sldId="366"/>
            <ac:spMk id="6" creationId="{C7E3A161-4AB5-4AD9-BEC1-DAB36D218F8A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7" creationId="{366423E4-A8BC-48DE-810F-F08D5D68E153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8" creationId="{E13C87A7-7143-40CA-B7B6-19AD94312392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9" creationId="{88597795-53E2-45D1-9904-664FB6B27C0B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10" creationId="{10EF4652-1B22-4440-AAE4-53A6444A021D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11" creationId="{0ADC40E6-05D6-4BD1-ABCF-36014BA730EA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12" creationId="{78C5A093-8368-4155-B87E-0696061C8078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13" creationId="{E7CF7328-244D-4FFB-A8AB-CEEA469DBCF2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14" creationId="{F34FAA90-2CD0-4E3A-9371-900E93C0EC4B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15" creationId="{4E8DE2B9-B078-4CCC-9D0C-30108D5C70AC}"/>
          </ac:spMkLst>
        </pc:spChg>
        <pc:spChg chg="add mod">
          <ac:chgData name="Stikker, Peter" userId="0c3ccf3c-f211-4dbb-800b-a0fe90374941" providerId="ADAL" clId="{DD178EF7-1EBE-43E9-B00A-6DFB64D823D4}" dt="2020-01-29T15:52:15.876" v="276" actId="1076"/>
          <ac:spMkLst>
            <pc:docMk/>
            <pc:sldMk cId="3709495304" sldId="366"/>
            <ac:spMk id="16" creationId="{71C5A1BC-6B05-4B6D-B18F-796F90461163}"/>
          </ac:spMkLst>
        </pc:spChg>
        <pc:spChg chg="add mod">
          <ac:chgData name="Stikker, Peter" userId="0c3ccf3c-f211-4dbb-800b-a0fe90374941" providerId="ADAL" clId="{DD178EF7-1EBE-43E9-B00A-6DFB64D823D4}" dt="2020-01-29T15:52:48.039" v="300" actId="1582"/>
          <ac:spMkLst>
            <pc:docMk/>
            <pc:sldMk cId="3709495304" sldId="366"/>
            <ac:spMk id="17" creationId="{A30D3E9C-2426-4E58-AEEF-932CD4DEB5DB}"/>
          </ac:spMkLst>
        </pc:spChg>
        <pc:spChg chg="add mod">
          <ac:chgData name="Stikker, Peter" userId="0c3ccf3c-f211-4dbb-800b-a0fe90374941" providerId="ADAL" clId="{DD178EF7-1EBE-43E9-B00A-6DFB64D823D4}" dt="2020-01-29T15:52:56.418" v="302" actId="1076"/>
          <ac:spMkLst>
            <pc:docMk/>
            <pc:sldMk cId="3709495304" sldId="366"/>
            <ac:spMk id="18" creationId="{1B3C017A-3A5D-49FD-92EA-7AFD31E417C2}"/>
          </ac:spMkLst>
        </pc:spChg>
        <pc:spChg chg="add mod">
          <ac:chgData name="Stikker, Peter" userId="0c3ccf3c-f211-4dbb-800b-a0fe90374941" providerId="ADAL" clId="{DD178EF7-1EBE-43E9-B00A-6DFB64D823D4}" dt="2020-01-29T15:53:34.257" v="315" actId="1076"/>
          <ac:spMkLst>
            <pc:docMk/>
            <pc:sldMk cId="3709495304" sldId="366"/>
            <ac:spMk id="19" creationId="{6E7CEBCD-10E1-4A0C-92A6-3429DF8B1319}"/>
          </ac:spMkLst>
        </pc:spChg>
        <pc:spChg chg="add mod">
          <ac:chgData name="Stikker, Peter" userId="0c3ccf3c-f211-4dbb-800b-a0fe90374941" providerId="ADAL" clId="{DD178EF7-1EBE-43E9-B00A-6DFB64D823D4}" dt="2020-01-29T15:53:48.705" v="320" actId="1076"/>
          <ac:spMkLst>
            <pc:docMk/>
            <pc:sldMk cId="3709495304" sldId="366"/>
            <ac:spMk id="20" creationId="{E9E9B16A-FDB9-4389-9B0E-392B15B65AA3}"/>
          </ac:spMkLst>
        </pc:spChg>
        <pc:spChg chg="add mod">
          <ac:chgData name="Stikker, Peter" userId="0c3ccf3c-f211-4dbb-800b-a0fe90374941" providerId="ADAL" clId="{DD178EF7-1EBE-43E9-B00A-6DFB64D823D4}" dt="2020-01-29T15:54:08.017" v="326" actId="1076"/>
          <ac:spMkLst>
            <pc:docMk/>
            <pc:sldMk cId="3709495304" sldId="366"/>
            <ac:spMk id="21" creationId="{C03F3F37-998C-47D8-B165-C8EEC5CF5C79}"/>
          </ac:spMkLst>
        </pc:spChg>
        <pc:spChg chg="add mod">
          <ac:chgData name="Stikker, Peter" userId="0c3ccf3c-f211-4dbb-800b-a0fe90374941" providerId="ADAL" clId="{DD178EF7-1EBE-43E9-B00A-6DFB64D823D4}" dt="2020-01-29T15:55:49.810" v="340" actId="1076"/>
          <ac:spMkLst>
            <pc:docMk/>
            <pc:sldMk cId="3709495304" sldId="366"/>
            <ac:spMk id="22" creationId="{052CBB46-162B-4936-81D3-A5EDFC6470EC}"/>
          </ac:spMkLst>
        </pc:spChg>
      </pc:sldChg>
      <pc:sldChg chg="addSp modSp add">
        <pc:chgData name="Stikker, Peter" userId="0c3ccf3c-f211-4dbb-800b-a0fe90374941" providerId="ADAL" clId="{DD178EF7-1EBE-43E9-B00A-6DFB64D823D4}" dt="2020-01-29T16:27:06.517" v="810" actId="14100"/>
        <pc:sldMkLst>
          <pc:docMk/>
          <pc:sldMk cId="1358484467" sldId="367"/>
        </pc:sldMkLst>
        <pc:spChg chg="mod">
          <ac:chgData name="Stikker, Peter" userId="0c3ccf3c-f211-4dbb-800b-a0fe90374941" providerId="ADAL" clId="{DD178EF7-1EBE-43E9-B00A-6DFB64D823D4}" dt="2020-01-29T15:59:44.913" v="412" actId="14100"/>
          <ac:spMkLst>
            <pc:docMk/>
            <pc:sldMk cId="1358484467" sldId="367"/>
            <ac:spMk id="3" creationId="{0048B66E-25A2-4914-B061-B07AADD1ADEA}"/>
          </ac:spMkLst>
        </pc:spChg>
        <pc:spChg chg="add mod">
          <ac:chgData name="Stikker, Peter" userId="0c3ccf3c-f211-4dbb-800b-a0fe90374941" providerId="ADAL" clId="{DD178EF7-1EBE-43E9-B00A-6DFB64D823D4}" dt="2020-01-29T16:27:06.517" v="810" actId="14100"/>
          <ac:spMkLst>
            <pc:docMk/>
            <pc:sldMk cId="1358484467" sldId="367"/>
            <ac:spMk id="4" creationId="{2B35007C-D7CF-4C29-9870-E8BBDA3C39E8}"/>
          </ac:spMkLst>
        </pc:spChg>
      </pc:sldChg>
      <pc:sldChg chg="addSp delSp modSp add">
        <pc:chgData name="Stikker, Peter" userId="0c3ccf3c-f211-4dbb-800b-a0fe90374941" providerId="ADAL" clId="{DD178EF7-1EBE-43E9-B00A-6DFB64D823D4}" dt="2020-01-29T16:20:05.568" v="767" actId="20577"/>
        <pc:sldMkLst>
          <pc:docMk/>
          <pc:sldMk cId="2684196254" sldId="368"/>
        </pc:sldMkLst>
        <pc:spChg chg="mod">
          <ac:chgData name="Stikker, Peter" userId="0c3ccf3c-f211-4dbb-800b-a0fe90374941" providerId="ADAL" clId="{DD178EF7-1EBE-43E9-B00A-6DFB64D823D4}" dt="2020-01-29T16:20:05.568" v="767" actId="20577"/>
          <ac:spMkLst>
            <pc:docMk/>
            <pc:sldMk cId="2684196254" sldId="368"/>
            <ac:spMk id="2" creationId="{C1A4FF30-383F-47CD-BBF0-9F1415A22259}"/>
          </ac:spMkLst>
        </pc:spChg>
        <pc:spChg chg="del">
          <ac:chgData name="Stikker, Peter" userId="0c3ccf3c-f211-4dbb-800b-a0fe90374941" providerId="ADAL" clId="{DD178EF7-1EBE-43E9-B00A-6DFB64D823D4}" dt="2020-01-29T16:01:09.241" v="454" actId="478"/>
          <ac:spMkLst>
            <pc:docMk/>
            <pc:sldMk cId="2684196254" sldId="368"/>
            <ac:spMk id="3" creationId="{D0027616-C23A-4AE9-8E2A-683417742662}"/>
          </ac:spMkLst>
        </pc:spChg>
        <pc:spChg chg="add mod">
          <ac:chgData name="Stikker, Peter" userId="0c3ccf3c-f211-4dbb-800b-a0fe90374941" providerId="ADAL" clId="{DD178EF7-1EBE-43E9-B00A-6DFB64D823D4}" dt="2020-01-29T16:14:18.154" v="647" actId="404"/>
          <ac:spMkLst>
            <pc:docMk/>
            <pc:sldMk cId="2684196254" sldId="368"/>
            <ac:spMk id="8" creationId="{9EA0A655-4E28-4880-AEB2-0365A3F16B46}"/>
          </ac:spMkLst>
        </pc:spChg>
        <pc:spChg chg="add mod">
          <ac:chgData name="Stikker, Peter" userId="0c3ccf3c-f211-4dbb-800b-a0fe90374941" providerId="ADAL" clId="{DD178EF7-1EBE-43E9-B00A-6DFB64D823D4}" dt="2020-01-29T16:14:18.154" v="647" actId="404"/>
          <ac:spMkLst>
            <pc:docMk/>
            <pc:sldMk cId="2684196254" sldId="368"/>
            <ac:spMk id="9" creationId="{E7D7CBB5-1B07-40CF-92A3-F3797AECB258}"/>
          </ac:spMkLst>
        </pc:spChg>
        <pc:spChg chg="add mod">
          <ac:chgData name="Stikker, Peter" userId="0c3ccf3c-f211-4dbb-800b-a0fe90374941" providerId="ADAL" clId="{DD178EF7-1EBE-43E9-B00A-6DFB64D823D4}" dt="2020-01-29T16:16:45.359" v="684" actId="14100"/>
          <ac:spMkLst>
            <pc:docMk/>
            <pc:sldMk cId="2684196254" sldId="368"/>
            <ac:spMk id="10" creationId="{EE5D8687-847A-4B52-9364-8F95095893DD}"/>
          </ac:spMkLst>
        </pc:spChg>
        <pc:spChg chg="add mod">
          <ac:chgData name="Stikker, Peter" userId="0c3ccf3c-f211-4dbb-800b-a0fe90374941" providerId="ADAL" clId="{DD178EF7-1EBE-43E9-B00A-6DFB64D823D4}" dt="2020-01-29T16:17:29.559" v="733" actId="1076"/>
          <ac:spMkLst>
            <pc:docMk/>
            <pc:sldMk cId="2684196254" sldId="368"/>
            <ac:spMk id="12" creationId="{7053BDA1-D96A-4D66-8A7D-E6308023C9BD}"/>
          </ac:spMkLst>
        </pc:spChg>
        <pc:graphicFrameChg chg="add mod modGraphic">
          <ac:chgData name="Stikker, Peter" userId="0c3ccf3c-f211-4dbb-800b-a0fe90374941" providerId="ADAL" clId="{DD178EF7-1EBE-43E9-B00A-6DFB64D823D4}" dt="2020-01-29T16:13:17.735" v="632" actId="1076"/>
          <ac:graphicFrameMkLst>
            <pc:docMk/>
            <pc:sldMk cId="2684196254" sldId="368"/>
            <ac:graphicFrameMk id="4" creationId="{F146FA75-BBF4-4381-BAB8-F952600990B1}"/>
          </ac:graphicFrameMkLst>
        </pc:graphicFrameChg>
        <pc:graphicFrameChg chg="add mod modGraphic">
          <ac:chgData name="Stikker, Peter" userId="0c3ccf3c-f211-4dbb-800b-a0fe90374941" providerId="ADAL" clId="{DD178EF7-1EBE-43E9-B00A-6DFB64D823D4}" dt="2020-01-29T16:14:11.671" v="645" actId="1076"/>
          <ac:graphicFrameMkLst>
            <pc:docMk/>
            <pc:sldMk cId="2684196254" sldId="368"/>
            <ac:graphicFrameMk id="7" creationId="{EF8444D6-1986-4D2C-BF15-7FA8BB15F030}"/>
          </ac:graphicFrameMkLst>
        </pc:graphicFrameChg>
        <pc:graphicFrameChg chg="add mod modGraphic">
          <ac:chgData name="Stikker, Peter" userId="0c3ccf3c-f211-4dbb-800b-a0fe90374941" providerId="ADAL" clId="{DD178EF7-1EBE-43E9-B00A-6DFB64D823D4}" dt="2020-01-29T16:16:18.824" v="681" actId="1076"/>
          <ac:graphicFrameMkLst>
            <pc:docMk/>
            <pc:sldMk cId="2684196254" sldId="368"/>
            <ac:graphicFrameMk id="11" creationId="{BC36012B-9B61-49B9-B8D3-A6D50BE590D1}"/>
          </ac:graphicFrameMkLst>
        </pc:graphicFrameChg>
        <pc:picChg chg="add del mod">
          <ac:chgData name="Stikker, Peter" userId="0c3ccf3c-f211-4dbb-800b-a0fe90374941" providerId="ADAL" clId="{DD178EF7-1EBE-43E9-B00A-6DFB64D823D4}" dt="2020-01-29T16:02:47.161" v="520" actId="478"/>
          <ac:picMkLst>
            <pc:docMk/>
            <pc:sldMk cId="2684196254" sldId="368"/>
            <ac:picMk id="6" creationId="{E3236274-7EE4-4BE6-8288-6F84198D2583}"/>
          </ac:picMkLst>
        </pc:picChg>
      </pc:sldChg>
      <pc:sldChg chg="addSp delSp modSp add">
        <pc:chgData name="Stikker, Peter" userId="0c3ccf3c-f211-4dbb-800b-a0fe90374941" providerId="ADAL" clId="{DD178EF7-1EBE-43E9-B00A-6DFB64D823D4}" dt="2020-01-29T16:29:22.997" v="892" actId="732"/>
        <pc:sldMkLst>
          <pc:docMk/>
          <pc:sldMk cId="3147314913" sldId="369"/>
        </pc:sldMkLst>
        <pc:spChg chg="mod">
          <ac:chgData name="Stikker, Peter" userId="0c3ccf3c-f211-4dbb-800b-a0fe90374941" providerId="ADAL" clId="{DD178EF7-1EBE-43E9-B00A-6DFB64D823D4}" dt="2020-01-29T16:29:05.828" v="891" actId="20577"/>
          <ac:spMkLst>
            <pc:docMk/>
            <pc:sldMk cId="3147314913" sldId="369"/>
            <ac:spMk id="2" creationId="{DB9D47F2-D203-4CD7-B3B6-3908B6E8C35A}"/>
          </ac:spMkLst>
        </pc:spChg>
        <pc:spChg chg="del">
          <ac:chgData name="Stikker, Peter" userId="0c3ccf3c-f211-4dbb-800b-a0fe90374941" providerId="ADAL" clId="{DD178EF7-1EBE-43E9-B00A-6DFB64D823D4}" dt="2020-01-29T16:20:35.912" v="769" actId="478"/>
          <ac:spMkLst>
            <pc:docMk/>
            <pc:sldMk cId="3147314913" sldId="369"/>
            <ac:spMk id="3" creationId="{3955A70F-1E06-44E1-B932-AB674DF6BF19}"/>
          </ac:spMkLst>
        </pc:spChg>
        <pc:spChg chg="add mod">
          <ac:chgData name="Stikker, Peter" userId="0c3ccf3c-f211-4dbb-800b-a0fe90374941" providerId="ADAL" clId="{DD178EF7-1EBE-43E9-B00A-6DFB64D823D4}" dt="2020-01-29T16:27:33.277" v="832" actId="1076"/>
          <ac:spMkLst>
            <pc:docMk/>
            <pc:sldMk cId="3147314913" sldId="369"/>
            <ac:spMk id="8" creationId="{A9442709-D0D6-48C3-A4BF-A861BE99D304}"/>
          </ac:spMkLst>
        </pc:spChg>
        <pc:spChg chg="add mod">
          <ac:chgData name="Stikker, Peter" userId="0c3ccf3c-f211-4dbb-800b-a0fe90374941" providerId="ADAL" clId="{DD178EF7-1EBE-43E9-B00A-6DFB64D823D4}" dt="2020-01-29T16:28:49.437" v="866" actId="1076"/>
          <ac:spMkLst>
            <pc:docMk/>
            <pc:sldMk cId="3147314913" sldId="369"/>
            <ac:spMk id="9" creationId="{9A3104DA-FE72-463D-9E12-4079FAF4FA72}"/>
          </ac:spMkLst>
        </pc:spChg>
        <pc:spChg chg="add mod">
          <ac:chgData name="Stikker, Peter" userId="0c3ccf3c-f211-4dbb-800b-a0fe90374941" providerId="ADAL" clId="{DD178EF7-1EBE-43E9-B00A-6DFB64D823D4}" dt="2020-01-29T16:28:41.268" v="863" actId="1076"/>
          <ac:spMkLst>
            <pc:docMk/>
            <pc:sldMk cId="3147314913" sldId="369"/>
            <ac:spMk id="10" creationId="{6631F07B-5BCF-410E-9FED-4218C5FC2E3A}"/>
          </ac:spMkLst>
        </pc:spChg>
        <pc:picChg chg="add mod modCrop">
          <ac:chgData name="Stikker, Peter" userId="0c3ccf3c-f211-4dbb-800b-a0fe90374941" providerId="ADAL" clId="{DD178EF7-1EBE-43E9-B00A-6DFB64D823D4}" dt="2020-01-29T16:28:46.452" v="865" actId="14100"/>
          <ac:picMkLst>
            <pc:docMk/>
            <pc:sldMk cId="3147314913" sldId="369"/>
            <ac:picMk id="4" creationId="{3FA36E90-81C7-4250-B186-D44261D24DF8}"/>
          </ac:picMkLst>
        </pc:picChg>
        <pc:picChg chg="add mod modCrop">
          <ac:chgData name="Stikker, Peter" userId="0c3ccf3c-f211-4dbb-800b-a0fe90374941" providerId="ADAL" clId="{DD178EF7-1EBE-43E9-B00A-6DFB64D823D4}" dt="2020-01-29T16:28:52.757" v="867" actId="1076"/>
          <ac:picMkLst>
            <pc:docMk/>
            <pc:sldMk cId="3147314913" sldId="369"/>
            <ac:picMk id="5" creationId="{BFE0B54A-D95E-4B8D-86EB-3AB3D2141E0A}"/>
          </ac:picMkLst>
        </pc:picChg>
        <pc:picChg chg="add mod modCrop">
          <ac:chgData name="Stikker, Peter" userId="0c3ccf3c-f211-4dbb-800b-a0fe90374941" providerId="ADAL" clId="{DD178EF7-1EBE-43E9-B00A-6DFB64D823D4}" dt="2020-01-29T16:28:37.573" v="862" actId="1076"/>
          <ac:picMkLst>
            <pc:docMk/>
            <pc:sldMk cId="3147314913" sldId="369"/>
            <ac:picMk id="6" creationId="{C39FBEA1-DE81-4E5A-B6DE-BED4F7F10998}"/>
          </ac:picMkLst>
        </pc:picChg>
        <pc:picChg chg="add mod modCrop">
          <ac:chgData name="Stikker, Peter" userId="0c3ccf3c-f211-4dbb-800b-a0fe90374941" providerId="ADAL" clId="{DD178EF7-1EBE-43E9-B00A-6DFB64D823D4}" dt="2020-01-29T16:29:22.997" v="892" actId="732"/>
          <ac:picMkLst>
            <pc:docMk/>
            <pc:sldMk cId="3147314913" sldId="369"/>
            <ac:picMk id="7" creationId="{FF276B69-2D88-411B-82F5-3D0CA22D84CA}"/>
          </ac:picMkLst>
        </pc:picChg>
      </pc:sldChg>
      <pc:sldChg chg="addSp delSp modSp add">
        <pc:chgData name="Stikker, Peter" userId="0c3ccf3c-f211-4dbb-800b-a0fe90374941" providerId="ADAL" clId="{DD178EF7-1EBE-43E9-B00A-6DFB64D823D4}" dt="2020-01-29T16:30:52.108" v="909" actId="14100"/>
        <pc:sldMkLst>
          <pc:docMk/>
          <pc:sldMk cId="1512545880" sldId="370"/>
        </pc:sldMkLst>
        <pc:spChg chg="del">
          <ac:chgData name="Stikker, Peter" userId="0c3ccf3c-f211-4dbb-800b-a0fe90374941" providerId="ADAL" clId="{DD178EF7-1EBE-43E9-B00A-6DFB64D823D4}" dt="2020-01-29T16:26:06.311" v="798" actId="478"/>
          <ac:spMkLst>
            <pc:docMk/>
            <pc:sldMk cId="1512545880" sldId="370"/>
            <ac:spMk id="3" creationId="{888846D5-D138-415A-8C58-779EDAD3A26E}"/>
          </ac:spMkLst>
        </pc:spChg>
        <pc:spChg chg="add mod">
          <ac:chgData name="Stikker, Peter" userId="0c3ccf3c-f211-4dbb-800b-a0fe90374941" providerId="ADAL" clId="{DD178EF7-1EBE-43E9-B00A-6DFB64D823D4}" dt="2020-01-29T16:30:39.469" v="906" actId="14100"/>
          <ac:spMkLst>
            <pc:docMk/>
            <pc:sldMk cId="1512545880" sldId="370"/>
            <ac:spMk id="7" creationId="{03FF24B0-C386-4024-94F2-1E3CD88708EC}"/>
          </ac:spMkLst>
        </pc:spChg>
        <pc:spChg chg="add mod">
          <ac:chgData name="Stikker, Peter" userId="0c3ccf3c-f211-4dbb-800b-a0fe90374941" providerId="ADAL" clId="{DD178EF7-1EBE-43E9-B00A-6DFB64D823D4}" dt="2020-01-29T16:30:52.108" v="909" actId="14100"/>
          <ac:spMkLst>
            <pc:docMk/>
            <pc:sldMk cId="1512545880" sldId="370"/>
            <ac:spMk id="8" creationId="{7AE26B56-3F69-4200-828F-77FCBE6D1AA4}"/>
          </ac:spMkLst>
        </pc:spChg>
        <pc:picChg chg="add mod modCrop">
          <ac:chgData name="Stikker, Peter" userId="0c3ccf3c-f211-4dbb-800b-a0fe90374941" providerId="ADAL" clId="{DD178EF7-1EBE-43E9-B00A-6DFB64D823D4}" dt="2020-01-29T16:29:47.733" v="896" actId="1076"/>
          <ac:picMkLst>
            <pc:docMk/>
            <pc:sldMk cId="1512545880" sldId="370"/>
            <ac:picMk id="4" creationId="{4509FC6A-D50B-4A90-8582-D35F2427BDB0}"/>
          </ac:picMkLst>
        </pc:picChg>
        <pc:picChg chg="add mod modCrop">
          <ac:chgData name="Stikker, Peter" userId="0c3ccf3c-f211-4dbb-800b-a0fe90374941" providerId="ADAL" clId="{DD178EF7-1EBE-43E9-B00A-6DFB64D823D4}" dt="2020-01-29T16:29:43.692" v="895" actId="1076"/>
          <ac:picMkLst>
            <pc:docMk/>
            <pc:sldMk cId="1512545880" sldId="370"/>
            <ac:picMk id="5" creationId="{37117E26-D53B-4C63-8721-5385CB0B1569}"/>
          </ac:picMkLst>
        </pc:picChg>
        <pc:picChg chg="add mod modCrop">
          <ac:chgData name="Stikker, Peter" userId="0c3ccf3c-f211-4dbb-800b-a0fe90374941" providerId="ADAL" clId="{DD178EF7-1EBE-43E9-B00A-6DFB64D823D4}" dt="2020-01-29T16:30:14.460" v="900" actId="1076"/>
          <ac:picMkLst>
            <pc:docMk/>
            <pc:sldMk cId="1512545880" sldId="370"/>
            <ac:picMk id="6" creationId="{46B37215-46C3-43E0-9B2D-12F4412D80B9}"/>
          </ac:picMkLst>
        </pc:picChg>
      </pc:sldChg>
      <pc:sldChg chg="addSp delSp modSp add">
        <pc:chgData name="Stikker, Peter" userId="0c3ccf3c-f211-4dbb-800b-a0fe90374941" providerId="ADAL" clId="{DD178EF7-1EBE-43E9-B00A-6DFB64D823D4}" dt="2020-01-29T16:33:16.421" v="925" actId="1076"/>
        <pc:sldMkLst>
          <pc:docMk/>
          <pc:sldMk cId="3364995071" sldId="371"/>
        </pc:sldMkLst>
        <pc:spChg chg="del">
          <ac:chgData name="Stikker, Peter" userId="0c3ccf3c-f211-4dbb-800b-a0fe90374941" providerId="ADAL" clId="{DD178EF7-1EBE-43E9-B00A-6DFB64D823D4}" dt="2020-01-29T16:32:30.245" v="911" actId="478"/>
          <ac:spMkLst>
            <pc:docMk/>
            <pc:sldMk cId="3364995071" sldId="371"/>
            <ac:spMk id="3" creationId="{F5B81F9F-7E0B-4F45-AC59-7F8D1230DCDA}"/>
          </ac:spMkLst>
        </pc:spChg>
        <pc:picChg chg="add mod modCrop">
          <ac:chgData name="Stikker, Peter" userId="0c3ccf3c-f211-4dbb-800b-a0fe90374941" providerId="ADAL" clId="{DD178EF7-1EBE-43E9-B00A-6DFB64D823D4}" dt="2020-01-29T16:33:10.716" v="922" actId="208"/>
          <ac:picMkLst>
            <pc:docMk/>
            <pc:sldMk cId="3364995071" sldId="371"/>
            <ac:picMk id="4" creationId="{6FF08397-DD59-4E91-8C87-71D40D1C2DAC}"/>
          </ac:picMkLst>
        </pc:picChg>
        <pc:picChg chg="add mod modCrop">
          <ac:chgData name="Stikker, Peter" userId="0c3ccf3c-f211-4dbb-800b-a0fe90374941" providerId="ADAL" clId="{DD178EF7-1EBE-43E9-B00A-6DFB64D823D4}" dt="2020-01-29T16:33:16.421" v="925" actId="1076"/>
          <ac:picMkLst>
            <pc:docMk/>
            <pc:sldMk cId="3364995071" sldId="371"/>
            <ac:picMk id="5" creationId="{BE197C55-16D1-4502-A01B-5DAB24C9EB1C}"/>
          </ac:picMkLst>
        </pc:picChg>
      </pc:sldChg>
    </pc:docChg>
  </pc:docChgLst>
  <pc:docChgLst>
    <pc:chgData name="Stikker, Peter" userId="0c3ccf3c-f211-4dbb-800b-a0fe90374941" providerId="ADAL" clId="{4E876092-0238-4E40-A28A-C71B5160A6EE}"/>
    <pc:docChg chg="custSel modSld">
      <pc:chgData name="Stikker, Peter" userId="0c3ccf3c-f211-4dbb-800b-a0fe90374941" providerId="ADAL" clId="{4E876092-0238-4E40-A28A-C71B5160A6EE}" dt="2021-04-09T12:31:56.973" v="21"/>
      <pc:docMkLst>
        <pc:docMk/>
      </pc:docMkLst>
      <pc:sldChg chg="modSp mod">
        <pc:chgData name="Stikker, Peter" userId="0c3ccf3c-f211-4dbb-800b-a0fe90374941" providerId="ADAL" clId="{4E876092-0238-4E40-A28A-C71B5160A6EE}" dt="2021-04-09T12:29:35.831" v="9" actId="20577"/>
        <pc:sldMkLst>
          <pc:docMk/>
          <pc:sldMk cId="3022874236" sldId="257"/>
        </pc:sldMkLst>
        <pc:spChg chg="mod">
          <ac:chgData name="Stikker, Peter" userId="0c3ccf3c-f211-4dbb-800b-a0fe90374941" providerId="ADAL" clId="{4E876092-0238-4E40-A28A-C71B5160A6EE}" dt="2021-04-09T12:29:35.831" v="9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addSp delSp modSp mod delAnim">
        <pc:chgData name="Stikker, Peter" userId="0c3ccf3c-f211-4dbb-800b-a0fe90374941" providerId="ADAL" clId="{4E876092-0238-4E40-A28A-C71B5160A6EE}" dt="2021-04-09T12:13:04.966" v="1" actId="478"/>
        <pc:sldMkLst>
          <pc:docMk/>
          <pc:sldMk cId="441502161" sldId="486"/>
        </pc:sldMkLst>
        <pc:picChg chg="add del mod">
          <ac:chgData name="Stikker, Peter" userId="0c3ccf3c-f211-4dbb-800b-a0fe90374941" providerId="ADAL" clId="{4E876092-0238-4E40-A28A-C71B5160A6EE}" dt="2021-04-09T12:13:04.966" v="1" actId="478"/>
          <ac:picMkLst>
            <pc:docMk/>
            <pc:sldMk cId="441502161" sldId="486"/>
            <ac:picMk id="2" creationId="{515458B3-57D2-402C-AE8E-B37B2FD2964D}"/>
          </ac:picMkLst>
        </pc:picChg>
      </pc:sldChg>
      <pc:sldChg chg="modAnim">
        <pc:chgData name="Stikker, Peter" userId="0c3ccf3c-f211-4dbb-800b-a0fe90374941" providerId="ADAL" clId="{4E876092-0238-4E40-A28A-C71B5160A6EE}" dt="2021-04-09T12:31:56.973" v="21"/>
        <pc:sldMkLst>
          <pc:docMk/>
          <pc:sldMk cId="3588039638" sldId="550"/>
        </pc:sldMkLst>
      </pc:sldChg>
      <pc:sldChg chg="modSp">
        <pc:chgData name="Stikker, Peter" userId="0c3ccf3c-f211-4dbb-800b-a0fe90374941" providerId="ADAL" clId="{4E876092-0238-4E40-A28A-C71B5160A6EE}" dt="2021-04-09T12:29:57.651" v="10" actId="20577"/>
        <pc:sldMkLst>
          <pc:docMk/>
          <pc:sldMk cId="1661396732" sldId="551"/>
        </pc:sldMkLst>
        <pc:spChg chg="mod">
          <ac:chgData name="Stikker, Peter" userId="0c3ccf3c-f211-4dbb-800b-a0fe90374941" providerId="ADAL" clId="{4E876092-0238-4E40-A28A-C71B5160A6EE}" dt="2021-04-09T12:29:57.651" v="10" actId="20577"/>
          <ac:spMkLst>
            <pc:docMk/>
            <pc:sldMk cId="1661396732" sldId="551"/>
            <ac:spMk id="14" creationId="{F284246E-D726-4267-ABDA-457C9C6356F2}"/>
          </ac:spMkLst>
        </pc:spChg>
      </pc:sldChg>
      <pc:sldChg chg="modAnim">
        <pc:chgData name="Stikker, Peter" userId="0c3ccf3c-f211-4dbb-800b-a0fe90374941" providerId="ADAL" clId="{4E876092-0238-4E40-A28A-C71B5160A6EE}" dt="2021-04-09T12:31:33.600" v="18"/>
        <pc:sldMkLst>
          <pc:docMk/>
          <pc:sldMk cId="915076886" sldId="553"/>
        </pc:sldMkLst>
      </pc:sldChg>
      <pc:sldChg chg="modAnim">
        <pc:chgData name="Stikker, Peter" userId="0c3ccf3c-f211-4dbb-800b-a0fe90374941" providerId="ADAL" clId="{4E876092-0238-4E40-A28A-C71B5160A6EE}" dt="2021-04-09T12:31:13.166" v="15"/>
        <pc:sldMkLst>
          <pc:docMk/>
          <pc:sldMk cId="810454897" sldId="554"/>
        </pc:sldMkLst>
      </pc:sldChg>
    </pc:docChg>
  </pc:docChgLst>
  <pc:docChgLst>
    <pc:chgData name="Peter" userId="0c3ccf3c-f211-4dbb-800b-a0fe90374941" providerId="ADAL" clId="{32ECBCAD-4B6F-4354-B408-C9C235E292AB}"/>
    <pc:docChg chg="undo custSel addSld delSld modSld modSection">
      <pc:chgData name="Peter" userId="0c3ccf3c-f211-4dbb-800b-a0fe90374941" providerId="ADAL" clId="{32ECBCAD-4B6F-4354-B408-C9C235E292AB}" dt="2020-06-07T16:49:01.437" v="6890" actId="20577"/>
      <pc:docMkLst>
        <pc:docMk/>
      </pc:docMkLst>
      <pc:sldChg chg="addSp delSp modSp mod modAnim modNotesTx">
        <pc:chgData name="Peter" userId="0c3ccf3c-f211-4dbb-800b-a0fe90374941" providerId="ADAL" clId="{32ECBCAD-4B6F-4354-B408-C9C235E292AB}" dt="2020-06-06T15:34:42.329" v="3464" actId="20577"/>
        <pc:sldMkLst>
          <pc:docMk/>
          <pc:sldMk cId="2253619191" sldId="446"/>
        </pc:sldMkLst>
        <pc:spChg chg="mod">
          <ac:chgData name="Peter" userId="0c3ccf3c-f211-4dbb-800b-a0fe90374941" providerId="ADAL" clId="{32ECBCAD-4B6F-4354-B408-C9C235E292AB}" dt="2020-06-06T15:25:27.669" v="3114" actId="1076"/>
          <ac:spMkLst>
            <pc:docMk/>
            <pc:sldMk cId="2253619191" sldId="446"/>
            <ac:spMk id="7" creationId="{F51A81A1-221D-4814-A981-EE9EDB258F07}"/>
          </ac:spMkLst>
        </pc:spChg>
        <pc:spChg chg="mod">
          <ac:chgData name="Peter" userId="0c3ccf3c-f211-4dbb-800b-a0fe90374941" providerId="ADAL" clId="{32ECBCAD-4B6F-4354-B408-C9C235E292AB}" dt="2020-06-06T15:24:21.808" v="3108" actId="1076"/>
          <ac:spMkLst>
            <pc:docMk/>
            <pc:sldMk cId="2253619191" sldId="446"/>
            <ac:spMk id="8" creationId="{A8B6AE2B-194D-4224-B9E6-A359080F067C}"/>
          </ac:spMkLst>
        </pc:spChg>
        <pc:spChg chg="mod">
          <ac:chgData name="Peter" userId="0c3ccf3c-f211-4dbb-800b-a0fe90374941" providerId="ADAL" clId="{32ECBCAD-4B6F-4354-B408-C9C235E292AB}" dt="2020-06-06T15:21:32.710" v="3084" actId="14100"/>
          <ac:spMkLst>
            <pc:docMk/>
            <pc:sldMk cId="2253619191" sldId="446"/>
            <ac:spMk id="9" creationId="{B182C220-40F8-4D27-9678-51830D0B4EFE}"/>
          </ac:spMkLst>
        </pc:spChg>
        <pc:spChg chg="mod">
          <ac:chgData name="Peter" userId="0c3ccf3c-f211-4dbb-800b-a0fe90374941" providerId="ADAL" clId="{32ECBCAD-4B6F-4354-B408-C9C235E292AB}" dt="2020-06-06T15:21:36.404" v="3085" actId="14100"/>
          <ac:spMkLst>
            <pc:docMk/>
            <pc:sldMk cId="2253619191" sldId="446"/>
            <ac:spMk id="10" creationId="{DED5B186-38B7-4ECA-8A36-900EF4E951D8}"/>
          </ac:spMkLst>
        </pc:spChg>
        <pc:spChg chg="mod">
          <ac:chgData name="Peter" userId="0c3ccf3c-f211-4dbb-800b-a0fe90374941" providerId="ADAL" clId="{32ECBCAD-4B6F-4354-B408-C9C235E292AB}" dt="2020-06-06T15:21:40.302" v="3086" actId="14100"/>
          <ac:spMkLst>
            <pc:docMk/>
            <pc:sldMk cId="2253619191" sldId="446"/>
            <ac:spMk id="12" creationId="{03195E37-8BD2-4F1A-8828-A79FBA227E39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14" creationId="{19456B0D-A643-4B6F-9331-BAB849326115}"/>
          </ac:spMkLst>
        </pc:spChg>
        <pc:spChg chg="mod">
          <ac:chgData name="Peter" userId="0c3ccf3c-f211-4dbb-800b-a0fe90374941" providerId="ADAL" clId="{32ECBCAD-4B6F-4354-B408-C9C235E292AB}" dt="2020-06-06T15:24:12.574" v="3107" actId="1076"/>
          <ac:spMkLst>
            <pc:docMk/>
            <pc:sldMk cId="2253619191" sldId="446"/>
            <ac:spMk id="15" creationId="{D1BAE448-1E56-4257-9F6C-61E8D810E4AE}"/>
          </ac:spMkLst>
        </pc:spChg>
        <pc:spChg chg="mod">
          <ac:chgData name="Peter" userId="0c3ccf3c-f211-4dbb-800b-a0fe90374941" providerId="ADAL" clId="{32ECBCAD-4B6F-4354-B408-C9C235E292AB}" dt="2020-06-06T15:21:56.334" v="3090" actId="14100"/>
          <ac:spMkLst>
            <pc:docMk/>
            <pc:sldMk cId="2253619191" sldId="446"/>
            <ac:spMk id="17" creationId="{CD6CE54B-F167-4518-8A71-63B6DFBCA414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34" creationId="{ECCE838E-FC61-4334-9BF9-9580CE40E40E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35" creationId="{52B7DE78-CCEB-49F1-BB69-733B0733F09E}"/>
          </ac:spMkLst>
        </pc:spChg>
        <pc:spChg chg="del mod">
          <ac:chgData name="Peter" userId="0c3ccf3c-f211-4dbb-800b-a0fe90374941" providerId="ADAL" clId="{32ECBCAD-4B6F-4354-B408-C9C235E292AB}" dt="2020-06-06T15:21:20.816" v="3082" actId="478"/>
          <ac:spMkLst>
            <pc:docMk/>
            <pc:sldMk cId="2253619191" sldId="446"/>
            <ac:spMk id="36" creationId="{16EA48EB-EA59-4081-A71F-D0A728882DF6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37" creationId="{B542D598-2FFD-4C2B-9D80-90345D902A1E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38" creationId="{A57F5C4C-E9CD-4588-9102-A5056A164A5C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39" creationId="{C337CE2C-5484-4EF6-9527-1A4083DBC35A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0" creationId="{E232AF35-2503-4DD9-B87F-6545CB14CDE6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1" creationId="{224E4EFB-938A-40D3-A31E-B25FA014A350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2" creationId="{24FFB290-894F-4D46-BC38-525ED871EC6F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3" creationId="{0CFED136-8F4D-4A65-A8FF-D25D13FB9916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4" creationId="{C8CBFC23-293B-4CAB-8C66-364D3AA7ADB5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5" creationId="{AF418255-3EC5-4D2F-97DC-80A0A2EF59FB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6" creationId="{A59AA518-147A-4D10-B174-548AFAE3E808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7" creationId="{349A54C8-6698-4BBA-97DD-E5E13C355920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8" creationId="{AC70A2F7-5299-494E-BEDE-483D74E41540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49" creationId="{F2ABE81F-F180-44A7-8CD0-3326261263EB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50" creationId="{A2C467CE-C935-4B6B-8AC9-DBD8C14393BB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51" creationId="{61499428-923B-4AC2-96C2-A8A85C6E6036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52" creationId="{405A480D-E070-4949-89FE-B4E117A73FC6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53" creationId="{8C0E334C-B2CD-4F66-BF5F-1491636873C0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54" creationId="{A33F9197-4BC4-432B-A289-A57DE7430A16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55" creationId="{C8D9DE9F-D630-400B-88B5-7E45D6DAFDC2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56" creationId="{26462FA2-08B4-4259-BA49-03BEE4E82104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57" creationId="{C6E42F99-A73C-450E-BA93-8D7AB636BFA5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58" creationId="{3DA2835A-E6B6-4628-A0D1-2ADEF948A154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59" creationId="{B4BB8FE0-558F-4571-888D-5774961CC7C0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60" creationId="{22EEB300-4C00-45E5-B0A8-78DAC2A1637C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61" creationId="{ED0357B7-CBFA-474B-A3A1-C6FC762AE7EB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62" creationId="{1D9F84DF-0ECA-45AD-9229-25574F8187DD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63" creationId="{6EFE64ED-4785-4669-BF7E-41DE0544E2C2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64" creationId="{F7449933-9B57-46EF-9329-B568BFE5483D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65" creationId="{A6E5A533-0982-47D6-AAEB-92E2C28E73BE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66" creationId="{82C14E16-1707-4ECB-A995-AE1482E60077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67" creationId="{DC1A6AA2-921C-4492-A514-7164DAE25ECA}"/>
          </ac:spMkLst>
        </pc:spChg>
        <pc:spChg chg="mod topLvl">
          <ac:chgData name="Peter" userId="0c3ccf3c-f211-4dbb-800b-a0fe90374941" providerId="ADAL" clId="{32ECBCAD-4B6F-4354-B408-C9C235E292AB}" dt="2020-06-06T15:26:20.838" v="3115" actId="164"/>
          <ac:spMkLst>
            <pc:docMk/>
            <pc:sldMk cId="2253619191" sldId="446"/>
            <ac:spMk id="68" creationId="{B8F07CDE-C5E3-4F0E-BC8F-88047F3185CB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69" creationId="{1F8A3AD5-CC32-4957-AABE-D83E6D42392E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71" creationId="{59682C26-9712-4744-91F8-9569A9161575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72" creationId="{7363DE15-A1FC-4FB8-91A7-9DB80AEC8597}"/>
          </ac:spMkLst>
        </pc:spChg>
        <pc:spChg chg="mod topLvl">
          <ac:chgData name="Peter" userId="0c3ccf3c-f211-4dbb-800b-a0fe90374941" providerId="ADAL" clId="{32ECBCAD-4B6F-4354-B408-C9C235E292AB}" dt="2020-06-06T15:26:27.697" v="3116" actId="164"/>
          <ac:spMkLst>
            <pc:docMk/>
            <pc:sldMk cId="2253619191" sldId="446"/>
            <ac:spMk id="73" creationId="{082FCD77-64C6-43C4-85AF-B28DCFE951D2}"/>
          </ac:spMkLst>
        </pc:spChg>
        <pc:spChg chg="add mod">
          <ac:chgData name="Peter" userId="0c3ccf3c-f211-4dbb-800b-a0fe90374941" providerId="ADAL" clId="{32ECBCAD-4B6F-4354-B408-C9C235E292AB}" dt="2020-06-06T15:24:39.862" v="3111" actId="1076"/>
          <ac:spMkLst>
            <pc:docMk/>
            <pc:sldMk cId="2253619191" sldId="446"/>
            <ac:spMk id="75" creationId="{5B8632E8-59B0-4711-BE3D-97118AEFA95F}"/>
          </ac:spMkLst>
        </pc:spChg>
        <pc:spChg chg="add mod">
          <ac:chgData name="Peter" userId="0c3ccf3c-f211-4dbb-800b-a0fe90374941" providerId="ADAL" clId="{32ECBCAD-4B6F-4354-B408-C9C235E292AB}" dt="2020-06-06T15:24:26.331" v="3109" actId="1076"/>
          <ac:spMkLst>
            <pc:docMk/>
            <pc:sldMk cId="2253619191" sldId="446"/>
            <ac:spMk id="77" creationId="{78661EC0-03D4-4104-837B-4832CEF6E350}"/>
          </ac:spMkLst>
        </pc:spChg>
        <pc:spChg chg="add mod">
          <ac:chgData name="Peter" userId="0c3ccf3c-f211-4dbb-800b-a0fe90374941" providerId="ADAL" clId="{32ECBCAD-4B6F-4354-B408-C9C235E292AB}" dt="2020-06-06T15:24:30.918" v="3110" actId="1076"/>
          <ac:spMkLst>
            <pc:docMk/>
            <pc:sldMk cId="2253619191" sldId="446"/>
            <ac:spMk id="79" creationId="{3A2B796C-E52D-4769-B645-E79C0E752846}"/>
          </ac:spMkLst>
        </pc:spChg>
        <pc:grpChg chg="add del mod">
          <ac:chgData name="Peter" userId="0c3ccf3c-f211-4dbb-800b-a0fe90374941" providerId="ADAL" clId="{32ECBCAD-4B6F-4354-B408-C9C235E292AB}" dt="2020-06-06T15:15:33.938" v="3029" actId="165"/>
          <ac:grpSpMkLst>
            <pc:docMk/>
            <pc:sldMk cId="2253619191" sldId="446"/>
            <ac:grpSpMk id="2" creationId="{D24448CD-6887-4AC4-96BE-D8642B4B5321}"/>
          </ac:grpSpMkLst>
        </pc:grpChg>
        <pc:grpChg chg="del">
          <ac:chgData name="Peter" userId="0c3ccf3c-f211-4dbb-800b-a0fe90374941" providerId="ADAL" clId="{32ECBCAD-4B6F-4354-B408-C9C235E292AB}" dt="2020-06-06T15:07:25.638" v="2941" actId="165"/>
          <ac:grpSpMkLst>
            <pc:docMk/>
            <pc:sldMk cId="2253619191" sldId="446"/>
            <ac:grpSpMk id="83" creationId="{01FFF80B-841B-4B67-8264-E009FA68E87D}"/>
          </ac:grpSpMkLst>
        </pc:grpChg>
        <pc:grpChg chg="add mod">
          <ac:chgData name="Peter" userId="0c3ccf3c-f211-4dbb-800b-a0fe90374941" providerId="ADAL" clId="{32ECBCAD-4B6F-4354-B408-C9C235E292AB}" dt="2020-06-06T15:26:20.838" v="3115" actId="164"/>
          <ac:grpSpMkLst>
            <pc:docMk/>
            <pc:sldMk cId="2253619191" sldId="446"/>
            <ac:grpSpMk id="131" creationId="{80FF7EF2-34CC-4950-88AB-8BB707FF6982}"/>
          </ac:grpSpMkLst>
        </pc:grpChg>
        <pc:grpChg chg="add mod">
          <ac:chgData name="Peter" userId="0c3ccf3c-f211-4dbb-800b-a0fe90374941" providerId="ADAL" clId="{32ECBCAD-4B6F-4354-B408-C9C235E292AB}" dt="2020-06-06T15:26:27.697" v="3116" actId="164"/>
          <ac:grpSpMkLst>
            <pc:docMk/>
            <pc:sldMk cId="2253619191" sldId="446"/>
            <ac:grpSpMk id="132" creationId="{557D648F-69ED-4307-ABC0-46359D0EF152}"/>
          </ac:grpSpMkLst>
        </pc:grpChg>
        <pc:cxnChg chg="mod">
          <ac:chgData name="Peter" userId="0c3ccf3c-f211-4dbb-800b-a0fe90374941" providerId="ADAL" clId="{32ECBCAD-4B6F-4354-B408-C9C235E292AB}" dt="2020-06-06T15:25:27.669" v="3114" actId="1076"/>
          <ac:cxnSpMkLst>
            <pc:docMk/>
            <pc:sldMk cId="2253619191" sldId="446"/>
            <ac:cxnSpMk id="19" creationId="{B260916D-7C4A-44A3-94C6-A891326C2715}"/>
          </ac:cxnSpMkLst>
        </pc:cxnChg>
        <pc:cxnChg chg="mod">
          <ac:chgData name="Peter" userId="0c3ccf3c-f211-4dbb-800b-a0fe90374941" providerId="ADAL" clId="{32ECBCAD-4B6F-4354-B408-C9C235E292AB}" dt="2020-06-06T15:25:27.669" v="3114" actId="1076"/>
          <ac:cxnSpMkLst>
            <pc:docMk/>
            <pc:sldMk cId="2253619191" sldId="446"/>
            <ac:cxnSpMk id="21" creationId="{A6D00F01-E697-4B93-8D60-9232F62E9885}"/>
          </ac:cxnSpMkLst>
        </pc:cxnChg>
        <pc:cxnChg chg="mod">
          <ac:chgData name="Peter" userId="0c3ccf3c-f211-4dbb-800b-a0fe90374941" providerId="ADAL" clId="{32ECBCAD-4B6F-4354-B408-C9C235E292AB}" dt="2020-06-06T15:25:27.669" v="3114" actId="1076"/>
          <ac:cxnSpMkLst>
            <pc:docMk/>
            <pc:sldMk cId="2253619191" sldId="446"/>
            <ac:cxnSpMk id="23" creationId="{D9BC429A-1721-4A43-8E4F-6EF532ADAD74}"/>
          </ac:cxnSpMkLst>
        </pc:cxnChg>
        <pc:cxnChg chg="mod">
          <ac:chgData name="Peter" userId="0c3ccf3c-f211-4dbb-800b-a0fe90374941" providerId="ADAL" clId="{32ECBCAD-4B6F-4354-B408-C9C235E292AB}" dt="2020-06-06T15:25:27.669" v="3114" actId="1076"/>
          <ac:cxnSpMkLst>
            <pc:docMk/>
            <pc:sldMk cId="2253619191" sldId="446"/>
            <ac:cxnSpMk id="25" creationId="{14D6399D-57D5-43F4-8442-6B501E85507D}"/>
          </ac:cxnSpMkLst>
        </pc:cxnChg>
        <pc:cxnChg chg="mod">
          <ac:chgData name="Peter" userId="0c3ccf3c-f211-4dbb-800b-a0fe90374941" providerId="ADAL" clId="{32ECBCAD-4B6F-4354-B408-C9C235E292AB}" dt="2020-06-06T15:24:21.808" v="3108" actId="1076"/>
          <ac:cxnSpMkLst>
            <pc:docMk/>
            <pc:sldMk cId="2253619191" sldId="446"/>
            <ac:cxnSpMk id="27" creationId="{72ED6525-DD5B-4D32-88B5-D57CD10322AF}"/>
          </ac:cxnSpMkLst>
        </pc:cxnChg>
        <pc:cxnChg chg="mod">
          <ac:chgData name="Peter" userId="0c3ccf3c-f211-4dbb-800b-a0fe90374941" providerId="ADAL" clId="{32ECBCAD-4B6F-4354-B408-C9C235E292AB}" dt="2020-06-06T15:24:21.808" v="3108" actId="1076"/>
          <ac:cxnSpMkLst>
            <pc:docMk/>
            <pc:sldMk cId="2253619191" sldId="446"/>
            <ac:cxnSpMk id="32" creationId="{7BAA0029-B9D2-47DC-9029-52B230808FFD}"/>
          </ac:cxnSpMkLst>
        </pc:cxnChg>
        <pc:cxnChg chg="mod">
          <ac:chgData name="Peter" userId="0c3ccf3c-f211-4dbb-800b-a0fe90374941" providerId="ADAL" clId="{32ECBCAD-4B6F-4354-B408-C9C235E292AB}" dt="2020-06-06T15:22:06.850" v="3091" actId="1076"/>
          <ac:cxnSpMkLst>
            <pc:docMk/>
            <pc:sldMk cId="2253619191" sldId="446"/>
            <ac:cxnSpMk id="70" creationId="{039C816C-6CE1-4ABA-939B-5ACC4DD1CF6D}"/>
          </ac:cxnSpMkLst>
        </pc:cxnChg>
        <pc:cxnChg chg="mod topLvl">
          <ac:chgData name="Peter" userId="0c3ccf3c-f211-4dbb-800b-a0fe90374941" providerId="ADAL" clId="{32ECBCAD-4B6F-4354-B408-C9C235E292AB}" dt="2020-06-06T15:24:12.574" v="3107" actId="1076"/>
          <ac:cxnSpMkLst>
            <pc:docMk/>
            <pc:sldMk cId="2253619191" sldId="446"/>
            <ac:cxnSpMk id="74" creationId="{FA539031-637E-4BDC-A3E7-C973CDCDE3DA}"/>
          </ac:cxnSpMkLst>
        </pc:cxnChg>
        <pc:cxnChg chg="add mod">
          <ac:chgData name="Peter" userId="0c3ccf3c-f211-4dbb-800b-a0fe90374941" providerId="ADAL" clId="{32ECBCAD-4B6F-4354-B408-C9C235E292AB}" dt="2020-06-06T15:24:39.862" v="3111" actId="1076"/>
          <ac:cxnSpMkLst>
            <pc:docMk/>
            <pc:sldMk cId="2253619191" sldId="446"/>
            <ac:cxnSpMk id="76" creationId="{DF3F27BB-2F84-4752-9F77-39F50FC4D835}"/>
          </ac:cxnSpMkLst>
        </pc:cxnChg>
        <pc:cxnChg chg="add mod">
          <ac:chgData name="Peter" userId="0c3ccf3c-f211-4dbb-800b-a0fe90374941" providerId="ADAL" clId="{32ECBCAD-4B6F-4354-B408-C9C235E292AB}" dt="2020-06-06T15:24:26.331" v="3109" actId="1076"/>
          <ac:cxnSpMkLst>
            <pc:docMk/>
            <pc:sldMk cId="2253619191" sldId="446"/>
            <ac:cxnSpMk id="78" creationId="{9561E98C-FF0A-44AF-A8ED-C6B07C374F28}"/>
          </ac:cxnSpMkLst>
        </pc:cxnChg>
        <pc:cxnChg chg="add mod">
          <ac:chgData name="Peter" userId="0c3ccf3c-f211-4dbb-800b-a0fe90374941" providerId="ADAL" clId="{32ECBCAD-4B6F-4354-B408-C9C235E292AB}" dt="2020-06-06T15:24:30.918" v="3110" actId="1076"/>
          <ac:cxnSpMkLst>
            <pc:docMk/>
            <pc:sldMk cId="2253619191" sldId="446"/>
            <ac:cxnSpMk id="80" creationId="{659F3E40-774A-46AD-B591-FB73AFB3D66D}"/>
          </ac:cxnSpMkLst>
        </pc:cxnChg>
      </pc:sldChg>
      <pc:sldChg chg="modSp mod">
        <pc:chgData name="Peter" userId="0c3ccf3c-f211-4dbb-800b-a0fe90374941" providerId="ADAL" clId="{32ECBCAD-4B6F-4354-B408-C9C235E292AB}" dt="2020-06-06T14:53:32.353" v="2842" actId="20577"/>
        <pc:sldMkLst>
          <pc:docMk/>
          <pc:sldMk cId="2388431041" sldId="485"/>
        </pc:sldMkLst>
        <pc:spChg chg="mod">
          <ac:chgData name="Peter" userId="0c3ccf3c-f211-4dbb-800b-a0fe90374941" providerId="ADAL" clId="{32ECBCAD-4B6F-4354-B408-C9C235E292AB}" dt="2020-06-06T14:53:32.353" v="2842" actId="20577"/>
          <ac:spMkLst>
            <pc:docMk/>
            <pc:sldMk cId="2388431041" sldId="485"/>
            <ac:spMk id="4" creationId="{81912D5B-C034-40EC-80B7-C264EF2B85E8}"/>
          </ac:spMkLst>
        </pc:spChg>
      </pc:sldChg>
      <pc:sldChg chg="modNotesTx">
        <pc:chgData name="Peter" userId="0c3ccf3c-f211-4dbb-800b-a0fe90374941" providerId="ADAL" clId="{32ECBCAD-4B6F-4354-B408-C9C235E292AB}" dt="2020-06-06T16:48:22.321" v="3904" actId="114"/>
        <pc:sldMkLst>
          <pc:docMk/>
          <pc:sldMk cId="3422326952" sldId="488"/>
        </pc:sldMkLst>
      </pc:sldChg>
      <pc:sldChg chg="addSp modSp mod modAnim modNotesTx">
        <pc:chgData name="Peter" userId="0c3ccf3c-f211-4dbb-800b-a0fe90374941" providerId="ADAL" clId="{32ECBCAD-4B6F-4354-B408-C9C235E292AB}" dt="2020-06-07T15:10:54.796" v="5616" actId="20577"/>
        <pc:sldMkLst>
          <pc:docMk/>
          <pc:sldMk cId="1803155360" sldId="489"/>
        </pc:sldMkLst>
        <pc:spChg chg="mod">
          <ac:chgData name="Peter" userId="0c3ccf3c-f211-4dbb-800b-a0fe90374941" providerId="ADAL" clId="{32ECBCAD-4B6F-4354-B408-C9C235E292AB}" dt="2020-06-07T09:21:06.821" v="4651" actId="20577"/>
          <ac:spMkLst>
            <pc:docMk/>
            <pc:sldMk cId="1803155360" sldId="489"/>
            <ac:spMk id="5" creationId="{C01D71B0-BBA6-4220-9371-4CB3F0D76C1D}"/>
          </ac:spMkLst>
        </pc:spChg>
        <pc:spChg chg="add mod">
          <ac:chgData name="Peter" userId="0c3ccf3c-f211-4dbb-800b-a0fe90374941" providerId="ADAL" clId="{32ECBCAD-4B6F-4354-B408-C9C235E292AB}" dt="2020-06-06T16:36:28.433" v="3668" actId="20577"/>
          <ac:spMkLst>
            <pc:docMk/>
            <pc:sldMk cId="1803155360" sldId="489"/>
            <ac:spMk id="83" creationId="{8018794F-D478-4827-AC7F-2848C8FE78A3}"/>
          </ac:spMkLst>
        </pc:spChg>
        <pc:spChg chg="add mod">
          <ac:chgData name="Peter" userId="0c3ccf3c-f211-4dbb-800b-a0fe90374941" providerId="ADAL" clId="{32ECBCAD-4B6F-4354-B408-C9C235E292AB}" dt="2020-06-06T16:42:45.857" v="3822" actId="20577"/>
          <ac:spMkLst>
            <pc:docMk/>
            <pc:sldMk cId="1803155360" sldId="489"/>
            <ac:spMk id="84" creationId="{7CEF78FE-2316-45F5-8AE2-A9E39C72A1E0}"/>
          </ac:spMkLst>
        </pc:spChg>
        <pc:picChg chg="add mod modCrop">
          <ac:chgData name="Peter" userId="0c3ccf3c-f211-4dbb-800b-a0fe90374941" providerId="ADAL" clId="{32ECBCAD-4B6F-4354-B408-C9C235E292AB}" dt="2020-06-06T16:35:37.748" v="3658" actId="1440"/>
          <ac:picMkLst>
            <pc:docMk/>
            <pc:sldMk cId="1803155360" sldId="489"/>
            <ac:picMk id="4" creationId="{D672FD2F-1844-45C8-BE42-9468AA4FEC4C}"/>
          </ac:picMkLst>
        </pc:picChg>
        <pc:picChg chg="add mod modCrop">
          <ac:chgData name="Peter" userId="0c3ccf3c-f211-4dbb-800b-a0fe90374941" providerId="ADAL" clId="{32ECBCAD-4B6F-4354-B408-C9C235E292AB}" dt="2020-06-06T16:42:29.585" v="3806" actId="1076"/>
          <ac:picMkLst>
            <pc:docMk/>
            <pc:sldMk cId="1803155360" sldId="489"/>
            <ac:picMk id="22" creationId="{BD4F4DF5-1DC7-4DDE-AE28-CB58F5776820}"/>
          </ac:picMkLst>
        </pc:picChg>
      </pc:sldChg>
      <pc:sldChg chg="addSp delSp modSp mod modAnim modNotesTx">
        <pc:chgData name="Peter" userId="0c3ccf3c-f211-4dbb-800b-a0fe90374941" providerId="ADAL" clId="{32ECBCAD-4B6F-4354-B408-C9C235E292AB}" dt="2020-06-07T09:29:06.875" v="4669" actId="20577"/>
        <pc:sldMkLst>
          <pc:docMk/>
          <pc:sldMk cId="3488862345" sldId="490"/>
        </pc:sldMkLst>
        <pc:spChg chg="mod">
          <ac:chgData name="Peter" userId="0c3ccf3c-f211-4dbb-800b-a0fe90374941" providerId="ADAL" clId="{32ECBCAD-4B6F-4354-B408-C9C235E292AB}" dt="2020-06-07T09:29:06.875" v="4669" actId="20577"/>
          <ac:spMkLst>
            <pc:docMk/>
            <pc:sldMk cId="3488862345" sldId="490"/>
            <ac:spMk id="3" creationId="{6B00AE69-CCE8-4B76-AF6F-CE0CB0ACBA39}"/>
          </ac:spMkLst>
        </pc:spChg>
        <pc:spChg chg="mod">
          <ac:chgData name="Peter" userId="0c3ccf3c-f211-4dbb-800b-a0fe90374941" providerId="ADAL" clId="{32ECBCAD-4B6F-4354-B408-C9C235E292AB}" dt="2020-06-07T09:17:23.697" v="4612" actId="1076"/>
          <ac:spMkLst>
            <pc:docMk/>
            <pc:sldMk cId="3488862345" sldId="490"/>
            <ac:spMk id="4" creationId="{80BB5AAC-DE99-494D-8B40-EAE14B3B4BB3}"/>
          </ac:spMkLst>
        </pc:spChg>
        <pc:spChg chg="add mod">
          <ac:chgData name="Peter" userId="0c3ccf3c-f211-4dbb-800b-a0fe90374941" providerId="ADAL" clId="{32ECBCAD-4B6F-4354-B408-C9C235E292AB}" dt="2020-06-07T09:27:47.909" v="4660" actId="1076"/>
          <ac:spMkLst>
            <pc:docMk/>
            <pc:sldMk cId="3488862345" sldId="490"/>
            <ac:spMk id="6" creationId="{58B5D7C3-9805-4D95-86DD-D5422681C7C7}"/>
          </ac:spMkLst>
        </pc:spChg>
        <pc:picChg chg="add mod modCrop">
          <ac:chgData name="Peter" userId="0c3ccf3c-f211-4dbb-800b-a0fe90374941" providerId="ADAL" clId="{32ECBCAD-4B6F-4354-B408-C9C235E292AB}" dt="2020-06-07T09:27:44.791" v="4659" actId="1076"/>
          <ac:picMkLst>
            <pc:docMk/>
            <pc:sldMk cId="3488862345" sldId="490"/>
            <ac:picMk id="5" creationId="{1E59E420-D5D2-423D-963E-7A76E3935498}"/>
          </ac:picMkLst>
        </pc:picChg>
        <pc:picChg chg="add del mod">
          <ac:chgData name="Peter" userId="0c3ccf3c-f211-4dbb-800b-a0fe90374941" providerId="ADAL" clId="{32ECBCAD-4B6F-4354-B408-C9C235E292AB}" dt="2020-06-07T09:18:34.566" v="4618" actId="478"/>
          <ac:picMkLst>
            <pc:docMk/>
            <pc:sldMk cId="3488862345" sldId="490"/>
            <ac:picMk id="1026" creationId="{973444B9-2739-424E-82DA-3A71F1747446}"/>
          </ac:picMkLst>
        </pc:picChg>
      </pc:sldChg>
      <pc:sldChg chg="del">
        <pc:chgData name="Peter" userId="0c3ccf3c-f211-4dbb-800b-a0fe90374941" providerId="ADAL" clId="{32ECBCAD-4B6F-4354-B408-C9C235E292AB}" dt="2020-06-07T09:19:39.750" v="4625" actId="47"/>
        <pc:sldMkLst>
          <pc:docMk/>
          <pc:sldMk cId="3741039007" sldId="491"/>
        </pc:sldMkLst>
      </pc:sldChg>
      <pc:sldChg chg="del">
        <pc:chgData name="Peter" userId="0c3ccf3c-f211-4dbb-800b-a0fe90374941" providerId="ADAL" clId="{32ECBCAD-4B6F-4354-B408-C9C235E292AB}" dt="2020-06-07T09:22:53.321" v="4655" actId="47"/>
        <pc:sldMkLst>
          <pc:docMk/>
          <pc:sldMk cId="2120610833" sldId="492"/>
        </pc:sldMkLst>
      </pc:sldChg>
      <pc:sldChg chg="addSp delSp modSp mod delAnim modAnim">
        <pc:chgData name="Peter" userId="0c3ccf3c-f211-4dbb-800b-a0fe90374941" providerId="ADAL" clId="{32ECBCAD-4B6F-4354-B408-C9C235E292AB}" dt="2020-06-07T11:17:21.173" v="4933"/>
        <pc:sldMkLst>
          <pc:docMk/>
          <pc:sldMk cId="1941439595" sldId="497"/>
        </pc:sldMkLst>
        <pc:spChg chg="mod">
          <ac:chgData name="Peter" userId="0c3ccf3c-f211-4dbb-800b-a0fe90374941" providerId="ADAL" clId="{32ECBCAD-4B6F-4354-B408-C9C235E292AB}" dt="2020-06-06T15:36:21.713" v="3474" actId="20577"/>
          <ac:spMkLst>
            <pc:docMk/>
            <pc:sldMk cId="1941439595" sldId="497"/>
            <ac:spMk id="4" creationId="{34F8F4FE-91A2-45A4-9D8F-5A12715F7D4F}"/>
          </ac:spMkLst>
        </pc:spChg>
        <pc:spChg chg="add mod">
          <ac:chgData name="Peter" userId="0c3ccf3c-f211-4dbb-800b-a0fe90374941" providerId="ADAL" clId="{32ECBCAD-4B6F-4354-B408-C9C235E292AB}" dt="2020-06-06T15:47:44.290" v="3550" actId="1076"/>
          <ac:spMkLst>
            <pc:docMk/>
            <pc:sldMk cId="1941439595" sldId="497"/>
            <ac:spMk id="28" creationId="{C5408434-DD01-4CBD-89B9-1F0F1AA21C54}"/>
          </ac:spMkLst>
        </pc:spChg>
        <pc:spChg chg="mod">
          <ac:chgData name="Peter" userId="0c3ccf3c-f211-4dbb-800b-a0fe90374941" providerId="ADAL" clId="{32ECBCAD-4B6F-4354-B408-C9C235E292AB}" dt="2020-06-06T15:40:06.190" v="3496" actId="1076"/>
          <ac:spMkLst>
            <pc:docMk/>
            <pc:sldMk cId="1941439595" sldId="497"/>
            <ac:spMk id="32" creationId="{7490150F-4D98-4BEC-B7B5-D854927FC58D}"/>
          </ac:spMkLst>
        </pc:spChg>
        <pc:spChg chg="add del mod">
          <ac:chgData name="Peter" userId="0c3ccf3c-f211-4dbb-800b-a0fe90374941" providerId="ADAL" clId="{32ECBCAD-4B6F-4354-B408-C9C235E292AB}" dt="2020-06-06T15:47:47.687" v="3551" actId="478"/>
          <ac:spMkLst>
            <pc:docMk/>
            <pc:sldMk cId="1941439595" sldId="497"/>
            <ac:spMk id="35" creationId="{A0023A94-8CEC-40EB-BBB4-B37C420ACD6E}"/>
          </ac:spMkLst>
        </pc:spChg>
        <pc:spChg chg="add mod">
          <ac:chgData name="Peter" userId="0c3ccf3c-f211-4dbb-800b-a0fe90374941" providerId="ADAL" clId="{32ECBCAD-4B6F-4354-B408-C9C235E292AB}" dt="2020-06-06T15:48:29.252" v="3561" actId="1076"/>
          <ac:spMkLst>
            <pc:docMk/>
            <pc:sldMk cId="1941439595" sldId="497"/>
            <ac:spMk id="36" creationId="{F9108607-4CC5-4843-BF4F-34DBAF5D33EA}"/>
          </ac:spMkLst>
        </pc:spChg>
      </pc:sldChg>
      <pc:sldChg chg="addSp delSp modSp mod modAnim modNotesTx">
        <pc:chgData name="Peter" userId="0c3ccf3c-f211-4dbb-800b-a0fe90374941" providerId="ADAL" clId="{32ECBCAD-4B6F-4354-B408-C9C235E292AB}" dt="2020-06-06T11:55:11.002" v="2340" actId="20577"/>
        <pc:sldMkLst>
          <pc:docMk/>
          <pc:sldMk cId="3998385851" sldId="499"/>
        </pc:sldMkLst>
        <pc:spChg chg="mod">
          <ac:chgData name="Peter" userId="0c3ccf3c-f211-4dbb-800b-a0fe90374941" providerId="ADAL" clId="{32ECBCAD-4B6F-4354-B408-C9C235E292AB}" dt="2020-06-06T09:53:54.829" v="670" actId="1076"/>
          <ac:spMkLst>
            <pc:docMk/>
            <pc:sldMk cId="3998385851" sldId="499"/>
            <ac:spMk id="3" creationId="{BB21B1D7-9412-49D8-8934-C020DF1E8C5D}"/>
          </ac:spMkLst>
        </pc:spChg>
        <pc:spChg chg="mod">
          <ac:chgData name="Peter" userId="0c3ccf3c-f211-4dbb-800b-a0fe90374941" providerId="ADAL" clId="{32ECBCAD-4B6F-4354-B408-C9C235E292AB}" dt="2020-06-06T11:42:56.148" v="1856" actId="404"/>
          <ac:spMkLst>
            <pc:docMk/>
            <pc:sldMk cId="3998385851" sldId="499"/>
            <ac:spMk id="4" creationId="{6F154C67-6A7A-43DA-8C0A-8A3AF0B3A318}"/>
          </ac:spMkLst>
        </pc:spChg>
        <pc:spChg chg="add mod">
          <ac:chgData name="Peter" userId="0c3ccf3c-f211-4dbb-800b-a0fe90374941" providerId="ADAL" clId="{32ECBCAD-4B6F-4354-B408-C9C235E292AB}" dt="2020-06-06T11:43:22.498" v="1860" actId="1076"/>
          <ac:spMkLst>
            <pc:docMk/>
            <pc:sldMk cId="3998385851" sldId="499"/>
            <ac:spMk id="6" creationId="{CFA36D3B-0E80-4999-8AC0-40F7C44DA053}"/>
          </ac:spMkLst>
        </pc:spChg>
        <pc:spChg chg="add mod">
          <ac:chgData name="Peter" userId="0c3ccf3c-f211-4dbb-800b-a0fe90374941" providerId="ADAL" clId="{32ECBCAD-4B6F-4354-B408-C9C235E292AB}" dt="2020-06-06T11:43:19.678" v="1859" actId="1076"/>
          <ac:spMkLst>
            <pc:docMk/>
            <pc:sldMk cId="3998385851" sldId="499"/>
            <ac:spMk id="8" creationId="{E51FEE76-1E0C-43FE-BD84-21658BED2684}"/>
          </ac:spMkLst>
        </pc:spChg>
        <pc:spChg chg="add mod">
          <ac:chgData name="Peter" userId="0c3ccf3c-f211-4dbb-800b-a0fe90374941" providerId="ADAL" clId="{32ECBCAD-4B6F-4354-B408-C9C235E292AB}" dt="2020-06-06T11:43:31.700" v="1862" actId="1076"/>
          <ac:spMkLst>
            <pc:docMk/>
            <pc:sldMk cId="3998385851" sldId="499"/>
            <ac:spMk id="10" creationId="{A99CA330-CF02-4E1E-B678-4E5DE87F17D0}"/>
          </ac:spMkLst>
        </pc:spChg>
        <pc:spChg chg="add mod">
          <ac:chgData name="Peter" userId="0c3ccf3c-f211-4dbb-800b-a0fe90374941" providerId="ADAL" clId="{32ECBCAD-4B6F-4354-B408-C9C235E292AB}" dt="2020-06-06T11:43:19.678" v="1859" actId="1076"/>
          <ac:spMkLst>
            <pc:docMk/>
            <pc:sldMk cId="3998385851" sldId="499"/>
            <ac:spMk id="11" creationId="{FC36A205-D6C6-450D-811A-4D54DD251944}"/>
          </ac:spMkLst>
        </pc:spChg>
        <pc:spChg chg="add mod">
          <ac:chgData name="Peter" userId="0c3ccf3c-f211-4dbb-800b-a0fe90374941" providerId="ADAL" clId="{32ECBCAD-4B6F-4354-B408-C9C235E292AB}" dt="2020-06-06T11:43:41.194" v="1864" actId="1076"/>
          <ac:spMkLst>
            <pc:docMk/>
            <pc:sldMk cId="3998385851" sldId="499"/>
            <ac:spMk id="12" creationId="{6A0C9735-E7C6-42C0-A959-0D255EF7FFD2}"/>
          </ac:spMkLst>
        </pc:spChg>
        <pc:spChg chg="add mod">
          <ac:chgData name="Peter" userId="0c3ccf3c-f211-4dbb-800b-a0fe90374941" providerId="ADAL" clId="{32ECBCAD-4B6F-4354-B408-C9C235E292AB}" dt="2020-06-06T11:43:31.700" v="1862" actId="1076"/>
          <ac:spMkLst>
            <pc:docMk/>
            <pc:sldMk cId="3998385851" sldId="499"/>
            <ac:spMk id="13" creationId="{B80C0D01-18C2-4BDA-BFE8-5DD0A0E05E4E}"/>
          </ac:spMkLst>
        </pc:spChg>
        <pc:spChg chg="add del mod">
          <ac:chgData name="Peter" userId="0c3ccf3c-f211-4dbb-800b-a0fe90374941" providerId="ADAL" clId="{32ECBCAD-4B6F-4354-B408-C9C235E292AB}" dt="2020-06-06T09:50:05.915" v="425"/>
          <ac:spMkLst>
            <pc:docMk/>
            <pc:sldMk cId="3998385851" sldId="499"/>
            <ac:spMk id="15" creationId="{4F743E87-E4E6-4824-855D-3CF83E12EA3E}"/>
          </ac:spMkLst>
        </pc:spChg>
        <pc:spChg chg="add mod">
          <ac:chgData name="Peter" userId="0c3ccf3c-f211-4dbb-800b-a0fe90374941" providerId="ADAL" clId="{32ECBCAD-4B6F-4354-B408-C9C235E292AB}" dt="2020-06-06T11:43:41.194" v="1864" actId="1076"/>
          <ac:spMkLst>
            <pc:docMk/>
            <pc:sldMk cId="3998385851" sldId="499"/>
            <ac:spMk id="16" creationId="{3F6E5782-24B7-46B9-846E-41412DBDF60C}"/>
          </ac:spMkLst>
        </pc:spChg>
        <pc:spChg chg="add mod">
          <ac:chgData name="Peter" userId="0c3ccf3c-f211-4dbb-800b-a0fe90374941" providerId="ADAL" clId="{32ECBCAD-4B6F-4354-B408-C9C235E292AB}" dt="2020-06-06T11:49:36.141" v="1898" actId="1076"/>
          <ac:spMkLst>
            <pc:docMk/>
            <pc:sldMk cId="3998385851" sldId="499"/>
            <ac:spMk id="18" creationId="{6C34704F-696C-420C-A182-8637F552B062}"/>
          </ac:spMkLst>
        </pc:spChg>
        <pc:spChg chg="add mod">
          <ac:chgData name="Peter" userId="0c3ccf3c-f211-4dbb-800b-a0fe90374941" providerId="ADAL" clId="{32ECBCAD-4B6F-4354-B408-C9C235E292AB}" dt="2020-06-06T11:49:43.481" v="1906" actId="20577"/>
          <ac:spMkLst>
            <pc:docMk/>
            <pc:sldMk cId="3998385851" sldId="499"/>
            <ac:spMk id="19" creationId="{B43FCBBD-5C44-41DB-B2F1-FA79AF882CD5}"/>
          </ac:spMkLst>
        </pc:spChg>
        <pc:picChg chg="add mod modCrop">
          <ac:chgData name="Peter" userId="0c3ccf3c-f211-4dbb-800b-a0fe90374941" providerId="ADAL" clId="{32ECBCAD-4B6F-4354-B408-C9C235E292AB}" dt="2020-06-06T11:43:04.067" v="1857" actId="1076"/>
          <ac:picMkLst>
            <pc:docMk/>
            <pc:sldMk cId="3998385851" sldId="499"/>
            <ac:picMk id="5" creationId="{53B31A25-DA2C-4B77-ABDD-68405935C624}"/>
          </ac:picMkLst>
        </pc:picChg>
        <pc:picChg chg="add mod modCrop">
          <ac:chgData name="Peter" userId="0c3ccf3c-f211-4dbb-800b-a0fe90374941" providerId="ADAL" clId="{32ECBCAD-4B6F-4354-B408-C9C235E292AB}" dt="2020-06-06T11:43:19.678" v="1859" actId="1076"/>
          <ac:picMkLst>
            <pc:docMk/>
            <pc:sldMk cId="3998385851" sldId="499"/>
            <ac:picMk id="7" creationId="{8412A801-309A-4C50-B7E0-BDF20D0E3B05}"/>
          </ac:picMkLst>
        </pc:picChg>
        <pc:picChg chg="add mod modCrop">
          <ac:chgData name="Peter" userId="0c3ccf3c-f211-4dbb-800b-a0fe90374941" providerId="ADAL" clId="{32ECBCAD-4B6F-4354-B408-C9C235E292AB}" dt="2020-06-06T11:43:31.700" v="1862" actId="1076"/>
          <ac:picMkLst>
            <pc:docMk/>
            <pc:sldMk cId="3998385851" sldId="499"/>
            <ac:picMk id="9" creationId="{340DA2D5-F8B4-4184-B90B-044DAF304755}"/>
          </ac:picMkLst>
        </pc:picChg>
        <pc:picChg chg="add mod modCrop">
          <ac:chgData name="Peter" userId="0c3ccf3c-f211-4dbb-800b-a0fe90374941" providerId="ADAL" clId="{32ECBCAD-4B6F-4354-B408-C9C235E292AB}" dt="2020-06-06T11:43:41.194" v="1864" actId="1076"/>
          <ac:picMkLst>
            <pc:docMk/>
            <pc:sldMk cId="3998385851" sldId="499"/>
            <ac:picMk id="14" creationId="{8C5B8FE0-E9FD-40F7-947C-5183292F3BAF}"/>
          </ac:picMkLst>
        </pc:picChg>
        <pc:picChg chg="add mod modCrop">
          <ac:chgData name="Peter" userId="0c3ccf3c-f211-4dbb-800b-a0fe90374941" providerId="ADAL" clId="{32ECBCAD-4B6F-4354-B408-C9C235E292AB}" dt="2020-06-06T11:49:08.758" v="1876" actId="208"/>
          <ac:picMkLst>
            <pc:docMk/>
            <pc:sldMk cId="3998385851" sldId="499"/>
            <ac:picMk id="17" creationId="{3AF14E52-0F69-49C3-BD02-BD636924C5C6}"/>
          </ac:picMkLst>
        </pc:picChg>
      </pc:sldChg>
      <pc:sldChg chg="modSp del mod modNotesTx">
        <pc:chgData name="Peter" userId="0c3ccf3c-f211-4dbb-800b-a0fe90374941" providerId="ADAL" clId="{32ECBCAD-4B6F-4354-B408-C9C235E292AB}" dt="2020-06-06T11:00:11.868" v="1441" actId="47"/>
        <pc:sldMkLst>
          <pc:docMk/>
          <pc:sldMk cId="1037539308" sldId="503"/>
        </pc:sldMkLst>
        <pc:spChg chg="mod">
          <ac:chgData name="Peter" userId="0c3ccf3c-f211-4dbb-800b-a0fe90374941" providerId="ADAL" clId="{32ECBCAD-4B6F-4354-B408-C9C235E292AB}" dt="2020-06-06T10:01:39.555" v="714" actId="20577"/>
          <ac:spMkLst>
            <pc:docMk/>
            <pc:sldMk cId="1037539308" sldId="503"/>
            <ac:spMk id="4" creationId="{86744032-8553-4FFA-A882-6FDDB7FE3577}"/>
          </ac:spMkLst>
        </pc:spChg>
      </pc:sldChg>
      <pc:sldChg chg="modNotesTx">
        <pc:chgData name="Peter" userId="0c3ccf3c-f211-4dbb-800b-a0fe90374941" providerId="ADAL" clId="{32ECBCAD-4B6F-4354-B408-C9C235E292AB}" dt="2020-06-07T13:02:02.894" v="4935" actId="6549"/>
        <pc:sldMkLst>
          <pc:docMk/>
          <pc:sldMk cId="1921735168" sldId="505"/>
        </pc:sldMkLst>
      </pc:sldChg>
      <pc:sldChg chg="modSp">
        <pc:chgData name="Peter" userId="0c3ccf3c-f211-4dbb-800b-a0fe90374941" providerId="ADAL" clId="{32ECBCAD-4B6F-4354-B408-C9C235E292AB}" dt="2020-06-07T15:20:43.101" v="5709" actId="6549"/>
        <pc:sldMkLst>
          <pc:docMk/>
          <pc:sldMk cId="4235928347" sldId="506"/>
        </pc:sldMkLst>
        <pc:spChg chg="mod">
          <ac:chgData name="Peter" userId="0c3ccf3c-f211-4dbb-800b-a0fe90374941" providerId="ADAL" clId="{32ECBCAD-4B6F-4354-B408-C9C235E292AB}" dt="2020-06-07T15:20:43.101" v="5709" actId="6549"/>
          <ac:spMkLst>
            <pc:docMk/>
            <pc:sldMk cId="4235928347" sldId="506"/>
            <ac:spMk id="6" creationId="{BB2D2ECC-24EF-4F03-9A62-8ED54D07B2C6}"/>
          </ac:spMkLst>
        </pc:spChg>
      </pc:sldChg>
      <pc:sldChg chg="addSp modSp mod modAnim">
        <pc:chgData name="Peter" userId="0c3ccf3c-f211-4dbb-800b-a0fe90374941" providerId="ADAL" clId="{32ECBCAD-4B6F-4354-B408-C9C235E292AB}" dt="2020-06-07T10:14:32.092" v="4887"/>
        <pc:sldMkLst>
          <pc:docMk/>
          <pc:sldMk cId="4077076818" sldId="508"/>
        </pc:sldMkLst>
        <pc:spChg chg="mod">
          <ac:chgData name="Peter" userId="0c3ccf3c-f211-4dbb-800b-a0fe90374941" providerId="ADAL" clId="{32ECBCAD-4B6F-4354-B408-C9C235E292AB}" dt="2020-06-07T10:13:37.396" v="4834" actId="1076"/>
          <ac:spMkLst>
            <pc:docMk/>
            <pc:sldMk cId="4077076818" sldId="508"/>
            <ac:spMk id="4" creationId="{099CEF98-DF83-4F3D-9AF5-5633BC8C95E6}"/>
          </ac:spMkLst>
        </pc:spChg>
        <pc:spChg chg="mod">
          <ac:chgData name="Peter" userId="0c3ccf3c-f211-4dbb-800b-a0fe90374941" providerId="ADAL" clId="{32ECBCAD-4B6F-4354-B408-C9C235E292AB}" dt="2020-06-07T10:13:37.396" v="4834" actId="1076"/>
          <ac:spMkLst>
            <pc:docMk/>
            <pc:sldMk cId="4077076818" sldId="508"/>
            <ac:spMk id="5" creationId="{BA61FC44-4BE6-4C61-B3BC-5E7F6DD79D39}"/>
          </ac:spMkLst>
        </pc:spChg>
        <pc:spChg chg="mod">
          <ac:chgData name="Peter" userId="0c3ccf3c-f211-4dbb-800b-a0fe90374941" providerId="ADAL" clId="{32ECBCAD-4B6F-4354-B408-C9C235E292AB}" dt="2020-06-07T10:13:37.396" v="4834" actId="1076"/>
          <ac:spMkLst>
            <pc:docMk/>
            <pc:sldMk cId="4077076818" sldId="508"/>
            <ac:spMk id="8" creationId="{CD8366FC-F427-45E5-AD95-4E43B4B7DE71}"/>
          </ac:spMkLst>
        </pc:spChg>
        <pc:spChg chg="mod">
          <ac:chgData name="Peter" userId="0c3ccf3c-f211-4dbb-800b-a0fe90374941" providerId="ADAL" clId="{32ECBCAD-4B6F-4354-B408-C9C235E292AB}" dt="2020-06-07T10:13:37.396" v="4834" actId="1076"/>
          <ac:spMkLst>
            <pc:docMk/>
            <pc:sldMk cId="4077076818" sldId="508"/>
            <ac:spMk id="12" creationId="{9CC1BDB2-4F17-40ED-84F9-3D657FA69C28}"/>
          </ac:spMkLst>
        </pc:spChg>
        <pc:spChg chg="mod">
          <ac:chgData name="Peter" userId="0c3ccf3c-f211-4dbb-800b-a0fe90374941" providerId="ADAL" clId="{32ECBCAD-4B6F-4354-B408-C9C235E292AB}" dt="2020-06-07T10:13:37.396" v="4834" actId="1076"/>
          <ac:spMkLst>
            <pc:docMk/>
            <pc:sldMk cId="4077076818" sldId="508"/>
            <ac:spMk id="24" creationId="{8FBDE244-3DA6-41B0-9F7D-3A7A10B42A6D}"/>
          </ac:spMkLst>
        </pc:spChg>
        <pc:spChg chg="mod">
          <ac:chgData name="Peter" userId="0c3ccf3c-f211-4dbb-800b-a0fe90374941" providerId="ADAL" clId="{32ECBCAD-4B6F-4354-B408-C9C235E292AB}" dt="2020-06-07T10:13:37.396" v="4834" actId="1076"/>
          <ac:spMkLst>
            <pc:docMk/>
            <pc:sldMk cId="4077076818" sldId="508"/>
            <ac:spMk id="25" creationId="{63839A41-9A84-4084-8EF7-4C6E40BD3B56}"/>
          </ac:spMkLst>
        </pc:spChg>
        <pc:spChg chg="mod">
          <ac:chgData name="Peter" userId="0c3ccf3c-f211-4dbb-800b-a0fe90374941" providerId="ADAL" clId="{32ECBCAD-4B6F-4354-B408-C9C235E292AB}" dt="2020-06-07T10:13:37.396" v="4834" actId="1076"/>
          <ac:spMkLst>
            <pc:docMk/>
            <pc:sldMk cId="4077076818" sldId="508"/>
            <ac:spMk id="26" creationId="{A88ED653-F441-4F1F-BBDA-E2686AE67739}"/>
          </ac:spMkLst>
        </pc:spChg>
        <pc:spChg chg="mod">
          <ac:chgData name="Peter" userId="0c3ccf3c-f211-4dbb-800b-a0fe90374941" providerId="ADAL" clId="{32ECBCAD-4B6F-4354-B408-C9C235E292AB}" dt="2020-06-07T10:13:37.396" v="4834" actId="1076"/>
          <ac:spMkLst>
            <pc:docMk/>
            <pc:sldMk cId="4077076818" sldId="508"/>
            <ac:spMk id="28" creationId="{12A8F05C-F967-4BDB-985F-C125715C933D}"/>
          </ac:spMkLst>
        </pc:spChg>
        <pc:spChg chg="mod">
          <ac:chgData name="Peter" userId="0c3ccf3c-f211-4dbb-800b-a0fe90374941" providerId="ADAL" clId="{32ECBCAD-4B6F-4354-B408-C9C235E292AB}" dt="2020-06-07T10:13:37.396" v="4834" actId="1076"/>
          <ac:spMkLst>
            <pc:docMk/>
            <pc:sldMk cId="4077076818" sldId="508"/>
            <ac:spMk id="37" creationId="{B21960B3-EDF3-4640-AA8C-F37263780E95}"/>
          </ac:spMkLst>
        </pc:spChg>
        <pc:spChg chg="mod">
          <ac:chgData name="Peter" userId="0c3ccf3c-f211-4dbb-800b-a0fe90374941" providerId="ADAL" clId="{32ECBCAD-4B6F-4354-B408-C9C235E292AB}" dt="2020-06-07T10:14:19.504" v="4884" actId="20577"/>
          <ac:spMkLst>
            <pc:docMk/>
            <pc:sldMk cId="4077076818" sldId="508"/>
            <ac:spMk id="38" creationId="{B2780100-C656-4ABD-BE2C-2574D089F882}"/>
          </ac:spMkLst>
        </pc:spChg>
        <pc:grpChg chg="mod">
          <ac:chgData name="Peter" userId="0c3ccf3c-f211-4dbb-800b-a0fe90374941" providerId="ADAL" clId="{32ECBCAD-4B6F-4354-B408-C9C235E292AB}" dt="2020-06-07T10:13:37.396" v="4834" actId="1076"/>
          <ac:grpSpMkLst>
            <pc:docMk/>
            <pc:sldMk cId="4077076818" sldId="508"/>
            <ac:grpSpMk id="29" creationId="{89CED3E9-E891-4A40-A24D-00E2466F07F6}"/>
          </ac:grpSpMkLst>
        </pc:grpChg>
        <pc:picChg chg="add mod modCrop">
          <ac:chgData name="Peter" userId="0c3ccf3c-f211-4dbb-800b-a0fe90374941" providerId="ADAL" clId="{32ECBCAD-4B6F-4354-B408-C9C235E292AB}" dt="2020-06-07T10:14:01.808" v="4840" actId="1076"/>
          <ac:picMkLst>
            <pc:docMk/>
            <pc:sldMk cId="4077076818" sldId="508"/>
            <ac:picMk id="39" creationId="{6F86B7C6-89A3-4F17-AE2D-4312BF0B00B0}"/>
          </ac:picMkLst>
        </pc:pic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6" creationId="{AF83065A-6EE6-461C-88E5-46C22E7745BD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7" creationId="{91EC77EB-DF1C-45B0-94FB-2859B1392DBD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9" creationId="{2E85CB95-CE67-4E29-9F2C-106D3189221C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10" creationId="{E49BD611-0F64-4AB5-9DF4-A3996D2EC87F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11" creationId="{64295F5A-9CCE-430E-A6A7-8BBEED5A6954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13" creationId="{00B42A67-5FA6-41D7-846C-C7A351EB8D0A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14" creationId="{48521CAE-34BE-4AA5-A740-F48F1B60EA97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15" creationId="{EF47D139-949F-4B9D-A159-BBE78DD151BA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16" creationId="{82E03F3C-7D04-4359-ABFF-BC78BB96B4D0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17" creationId="{CF90D878-ED18-4ED0-9660-5DA6B5193F3B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18" creationId="{3C992AF6-6DF3-45AA-B947-A4DCE8CD86F4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19" creationId="{B052ABC8-BF0D-4004-AFB5-F1D62176BC27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20" creationId="{02D2003A-CE58-467B-B791-23750DE10A4D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21" creationId="{3ABC0A0E-1DBD-4FF5-93AC-798AE0587DA1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22" creationId="{852FAE1C-C39B-417B-B491-2D4F23F86102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23" creationId="{0436F9EB-0F60-417E-8F7F-BB1928F1D979}"/>
          </ac:cxnSpMkLst>
        </pc:cxnChg>
        <pc:cxnChg chg="mod">
          <ac:chgData name="Peter" userId="0c3ccf3c-f211-4dbb-800b-a0fe90374941" providerId="ADAL" clId="{32ECBCAD-4B6F-4354-B408-C9C235E292AB}" dt="2020-06-07T10:13:37.396" v="4834" actId="1076"/>
          <ac:cxnSpMkLst>
            <pc:docMk/>
            <pc:sldMk cId="4077076818" sldId="508"/>
            <ac:cxnSpMk id="27" creationId="{BE122626-CA4C-4E13-B6D4-DC38A5146298}"/>
          </ac:cxnSpMkLst>
        </pc:cxnChg>
      </pc:sldChg>
      <pc:sldChg chg="modNotesTx">
        <pc:chgData name="Peter" userId="0c3ccf3c-f211-4dbb-800b-a0fe90374941" providerId="ADAL" clId="{32ECBCAD-4B6F-4354-B408-C9C235E292AB}" dt="2020-06-06T15:34:59.361" v="3467" actId="20577"/>
        <pc:sldMkLst>
          <pc:docMk/>
          <pc:sldMk cId="2481957168" sldId="510"/>
        </pc:sldMkLst>
      </pc:sldChg>
      <pc:sldChg chg="modAnim">
        <pc:chgData name="Peter" userId="0c3ccf3c-f211-4dbb-800b-a0fe90374941" providerId="ADAL" clId="{32ECBCAD-4B6F-4354-B408-C9C235E292AB}" dt="2020-06-06T13:32:53.099" v="2687"/>
        <pc:sldMkLst>
          <pc:docMk/>
          <pc:sldMk cId="2958760321" sldId="511"/>
        </pc:sldMkLst>
      </pc:sldChg>
      <pc:sldChg chg="del">
        <pc:chgData name="Peter" userId="0c3ccf3c-f211-4dbb-800b-a0fe90374941" providerId="ADAL" clId="{32ECBCAD-4B6F-4354-B408-C9C235E292AB}" dt="2020-06-06T15:35:10.216" v="3468" actId="47"/>
        <pc:sldMkLst>
          <pc:docMk/>
          <pc:sldMk cId="2184343949" sldId="513"/>
        </pc:sldMkLst>
      </pc:sldChg>
      <pc:sldChg chg="modSp mod modNotesTx">
        <pc:chgData name="Peter" userId="0c3ccf3c-f211-4dbb-800b-a0fe90374941" providerId="ADAL" clId="{32ECBCAD-4B6F-4354-B408-C9C235E292AB}" dt="2020-06-06T08:13:23.657" v="157" actId="1076"/>
        <pc:sldMkLst>
          <pc:docMk/>
          <pc:sldMk cId="2787569860" sldId="516"/>
        </pc:sldMkLst>
        <pc:spChg chg="mod">
          <ac:chgData name="Peter" userId="0c3ccf3c-f211-4dbb-800b-a0fe90374941" providerId="ADAL" clId="{32ECBCAD-4B6F-4354-B408-C9C235E292AB}" dt="2020-06-06T08:13:14.109" v="154" actId="1076"/>
          <ac:spMkLst>
            <pc:docMk/>
            <pc:sldMk cId="2787569860" sldId="516"/>
            <ac:spMk id="3" creationId="{516E88A7-E9F7-40D6-B9B0-4D0850BEDC1E}"/>
          </ac:spMkLst>
        </pc:spChg>
        <pc:spChg chg="mod">
          <ac:chgData name="Peter" userId="0c3ccf3c-f211-4dbb-800b-a0fe90374941" providerId="ADAL" clId="{32ECBCAD-4B6F-4354-B408-C9C235E292AB}" dt="2020-06-06T08:13:11.313" v="153" actId="1076"/>
          <ac:spMkLst>
            <pc:docMk/>
            <pc:sldMk cId="2787569860" sldId="516"/>
            <ac:spMk id="4" creationId="{1C71C4EA-E591-4446-9917-286C27DED9CE}"/>
          </ac:spMkLst>
        </pc:spChg>
        <pc:spChg chg="mod">
          <ac:chgData name="Peter" userId="0c3ccf3c-f211-4dbb-800b-a0fe90374941" providerId="ADAL" clId="{32ECBCAD-4B6F-4354-B408-C9C235E292AB}" dt="2020-06-06T08:13:23.657" v="157" actId="1076"/>
          <ac:spMkLst>
            <pc:docMk/>
            <pc:sldMk cId="2787569860" sldId="516"/>
            <ac:spMk id="7" creationId="{4D4F4757-23E4-4188-B10E-0C79B18A2A66}"/>
          </ac:spMkLst>
        </pc:spChg>
        <pc:spChg chg="mod">
          <ac:chgData name="Peter" userId="0c3ccf3c-f211-4dbb-800b-a0fe90374941" providerId="ADAL" clId="{32ECBCAD-4B6F-4354-B408-C9C235E292AB}" dt="2020-06-06T08:13:03.914" v="151" actId="1076"/>
          <ac:spMkLst>
            <pc:docMk/>
            <pc:sldMk cId="2787569860" sldId="516"/>
            <ac:spMk id="8" creationId="{57F5EF57-E5A7-46B2-A781-3758481A9C9B}"/>
          </ac:spMkLst>
        </pc:spChg>
        <pc:picChg chg="mod">
          <ac:chgData name="Peter" userId="0c3ccf3c-f211-4dbb-800b-a0fe90374941" providerId="ADAL" clId="{32ECBCAD-4B6F-4354-B408-C9C235E292AB}" dt="2020-06-06T08:13:06.734" v="152" actId="1076"/>
          <ac:picMkLst>
            <pc:docMk/>
            <pc:sldMk cId="2787569860" sldId="516"/>
            <ac:picMk id="5" creationId="{5872C8E4-DA35-4D9F-8677-A9CA4D909DAA}"/>
          </ac:picMkLst>
        </pc:picChg>
        <pc:picChg chg="mod">
          <ac:chgData name="Peter" userId="0c3ccf3c-f211-4dbb-800b-a0fe90374941" providerId="ADAL" clId="{32ECBCAD-4B6F-4354-B408-C9C235E292AB}" dt="2020-06-06T08:13:19.625" v="156" actId="14100"/>
          <ac:picMkLst>
            <pc:docMk/>
            <pc:sldMk cId="2787569860" sldId="516"/>
            <ac:picMk id="6" creationId="{BE9F045B-32CB-4FF1-81C1-8CA2F375AB34}"/>
          </ac:picMkLst>
        </pc:picChg>
      </pc:sldChg>
      <pc:sldChg chg="addSp delSp modSp mod modAnim modNotesTx">
        <pc:chgData name="Peter" userId="0c3ccf3c-f211-4dbb-800b-a0fe90374941" providerId="ADAL" clId="{32ECBCAD-4B6F-4354-B408-C9C235E292AB}" dt="2020-06-06T08:00:36.667" v="115"/>
        <pc:sldMkLst>
          <pc:docMk/>
          <pc:sldMk cId="1773461919" sldId="519"/>
        </pc:sldMkLst>
        <pc:spChg chg="mod">
          <ac:chgData name="Peter" userId="0c3ccf3c-f211-4dbb-800b-a0fe90374941" providerId="ADAL" clId="{32ECBCAD-4B6F-4354-B408-C9C235E292AB}" dt="2020-06-06T07:50:46.062" v="33" actId="1076"/>
          <ac:spMkLst>
            <pc:docMk/>
            <pc:sldMk cId="1773461919" sldId="519"/>
            <ac:spMk id="11" creationId="{16D861E3-F288-499A-8DF6-A1709D423589}"/>
          </ac:spMkLst>
        </pc:spChg>
        <pc:spChg chg="mod">
          <ac:chgData name="Peter" userId="0c3ccf3c-f211-4dbb-800b-a0fe90374941" providerId="ADAL" clId="{32ECBCAD-4B6F-4354-B408-C9C235E292AB}" dt="2020-06-06T07:50:46.062" v="33" actId="1076"/>
          <ac:spMkLst>
            <pc:docMk/>
            <pc:sldMk cId="1773461919" sldId="519"/>
            <ac:spMk id="12" creationId="{9D30114A-CF3F-4F60-8C58-39292108CBCF}"/>
          </ac:spMkLst>
        </pc:spChg>
        <pc:spChg chg="mod">
          <ac:chgData name="Peter" userId="0c3ccf3c-f211-4dbb-800b-a0fe90374941" providerId="ADAL" clId="{32ECBCAD-4B6F-4354-B408-C9C235E292AB}" dt="2020-06-06T07:50:46.062" v="33" actId="1076"/>
          <ac:spMkLst>
            <pc:docMk/>
            <pc:sldMk cId="1773461919" sldId="519"/>
            <ac:spMk id="13" creationId="{A1CC8F5A-09DE-4268-9283-C748B66014CD}"/>
          </ac:spMkLst>
        </pc:spChg>
        <pc:spChg chg="mod">
          <ac:chgData name="Peter" userId="0c3ccf3c-f211-4dbb-800b-a0fe90374941" providerId="ADAL" clId="{32ECBCAD-4B6F-4354-B408-C9C235E292AB}" dt="2020-06-06T07:50:46.062" v="33" actId="1076"/>
          <ac:spMkLst>
            <pc:docMk/>
            <pc:sldMk cId="1773461919" sldId="519"/>
            <ac:spMk id="14" creationId="{ED054804-8045-49F2-88E2-BA62ADD5CBBF}"/>
          </ac:spMkLst>
        </pc:spChg>
        <pc:spChg chg="add mod">
          <ac:chgData name="Peter" userId="0c3ccf3c-f211-4dbb-800b-a0fe90374941" providerId="ADAL" clId="{32ECBCAD-4B6F-4354-B408-C9C235E292AB}" dt="2020-06-06T07:50:35.305" v="32" actId="20577"/>
          <ac:spMkLst>
            <pc:docMk/>
            <pc:sldMk cId="1773461919" sldId="519"/>
            <ac:spMk id="15" creationId="{DC5593FC-9574-41D7-9986-E2C1AE25FCCD}"/>
          </ac:spMkLst>
        </pc:spChg>
        <pc:spChg chg="add mod">
          <ac:chgData name="Peter" userId="0c3ccf3c-f211-4dbb-800b-a0fe90374941" providerId="ADAL" clId="{32ECBCAD-4B6F-4354-B408-C9C235E292AB}" dt="2020-06-06T07:58:56.049" v="103" actId="20577"/>
          <ac:spMkLst>
            <pc:docMk/>
            <pc:sldMk cId="1773461919" sldId="519"/>
            <ac:spMk id="17" creationId="{3CB2483B-48FF-4D8F-9C3F-21D76EAEC38F}"/>
          </ac:spMkLst>
        </pc:spChg>
        <pc:picChg chg="add del">
          <ac:chgData name="Peter" userId="0c3ccf3c-f211-4dbb-800b-a0fe90374941" providerId="ADAL" clId="{32ECBCAD-4B6F-4354-B408-C9C235E292AB}" dt="2020-06-06T07:48:33.998" v="1"/>
          <ac:picMkLst>
            <pc:docMk/>
            <pc:sldMk cId="1773461919" sldId="519"/>
            <ac:picMk id="5" creationId="{BFE335D3-0457-4D6E-8187-C0CBF5F8D712}"/>
          </ac:picMkLst>
        </pc:picChg>
        <pc:picChg chg="add mod modCrop">
          <ac:chgData name="Peter" userId="0c3ccf3c-f211-4dbb-800b-a0fe90374941" providerId="ADAL" clId="{32ECBCAD-4B6F-4354-B408-C9C235E292AB}" dt="2020-06-06T07:55:06.497" v="38" actId="14100"/>
          <ac:picMkLst>
            <pc:docMk/>
            <pc:sldMk cId="1773461919" sldId="519"/>
            <ac:picMk id="8" creationId="{8BD5FA3F-E791-43CB-B6F7-84F0C4123F77}"/>
          </ac:picMkLst>
        </pc:picChg>
        <pc:picChg chg="add mod modCrop">
          <ac:chgData name="Peter" userId="0c3ccf3c-f211-4dbb-800b-a0fe90374941" providerId="ADAL" clId="{32ECBCAD-4B6F-4354-B408-C9C235E292AB}" dt="2020-06-06T07:57:12.031" v="78" actId="1076"/>
          <ac:picMkLst>
            <pc:docMk/>
            <pc:sldMk cId="1773461919" sldId="519"/>
            <ac:picMk id="16" creationId="{84830384-B6E2-43E3-858A-48F4832895EE}"/>
          </ac:picMkLst>
        </pc:picChg>
      </pc:sldChg>
      <pc:sldChg chg="addSp delSp modSp mod delAnim modAnim">
        <pc:chgData name="Peter" userId="0c3ccf3c-f211-4dbb-800b-a0fe90374941" providerId="ADAL" clId="{32ECBCAD-4B6F-4354-B408-C9C235E292AB}" dt="2020-06-06T13:26:23.618" v="2681" actId="1076"/>
        <pc:sldMkLst>
          <pc:docMk/>
          <pc:sldMk cId="1972238969" sldId="520"/>
        </pc:sldMkLst>
        <pc:spChg chg="mod">
          <ac:chgData name="Peter" userId="0c3ccf3c-f211-4dbb-800b-a0fe90374941" providerId="ADAL" clId="{32ECBCAD-4B6F-4354-B408-C9C235E292AB}" dt="2020-06-06T13:26:23.618" v="2681" actId="1076"/>
          <ac:spMkLst>
            <pc:docMk/>
            <pc:sldMk cId="1972238969" sldId="520"/>
            <ac:spMk id="3" creationId="{EE277B15-C020-44F9-874C-2182EC1CF37B}"/>
          </ac:spMkLst>
        </pc:spChg>
        <pc:spChg chg="del">
          <ac:chgData name="Peter" userId="0c3ccf3c-f211-4dbb-800b-a0fe90374941" providerId="ADAL" clId="{32ECBCAD-4B6F-4354-B408-C9C235E292AB}" dt="2020-06-06T13:06:23.586" v="2341" actId="478"/>
          <ac:spMkLst>
            <pc:docMk/>
            <pc:sldMk cId="1972238969" sldId="520"/>
            <ac:spMk id="4" creationId="{6C465C20-520D-4EF9-BDE8-283BC3870C1D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6" creationId="{7DA00371-D004-4CD2-82AB-9459F1047832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7" creationId="{C212F221-7C75-4161-8774-753A2F257B6A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10" creationId="{D21C4512-7584-4BC2-B30E-467DE0944097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11" creationId="{32C1AFE2-B2BD-4164-9E16-A4CCA19C9631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18" creationId="{19EB2493-C29D-4505-8A56-79C487E8322A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19" creationId="{CE4666B4-6150-413E-B1BE-35BBB8EAEEE8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29" creationId="{BDC5E5E3-9EB3-404D-8632-70F45130334E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30" creationId="{EFB2E197-D464-46A0-8D7C-22ED1D7803EA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55" creationId="{20598626-8597-4BB2-BD91-78A51C18D51F}"/>
          </ac:spMkLst>
        </pc:spChg>
        <pc:spChg chg="add del mod">
          <ac:chgData name="Peter" userId="0c3ccf3c-f211-4dbb-800b-a0fe90374941" providerId="ADAL" clId="{32ECBCAD-4B6F-4354-B408-C9C235E292AB}" dt="2020-06-06T13:17:28.732" v="2514" actId="478"/>
          <ac:spMkLst>
            <pc:docMk/>
            <pc:sldMk cId="1972238969" sldId="520"/>
            <ac:spMk id="56" creationId="{2A8809D9-BA08-4543-BBAA-C4D743D2547C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59" creationId="{9A7A4A2E-B312-42BD-9B34-AA1C08239A76}"/>
          </ac:spMkLst>
        </pc:spChg>
        <pc:spChg chg="add del mod">
          <ac:chgData name="Peter" userId="0c3ccf3c-f211-4dbb-800b-a0fe90374941" providerId="ADAL" clId="{32ECBCAD-4B6F-4354-B408-C9C235E292AB}" dt="2020-06-06T13:18:15.013" v="2526"/>
          <ac:spMkLst>
            <pc:docMk/>
            <pc:sldMk cId="1972238969" sldId="520"/>
            <ac:spMk id="62" creationId="{9A86EC5D-9FD7-4342-AD62-4F4F394A50DD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64" creationId="{950E7A97-4004-43A3-AA61-FC153813489E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68" creationId="{52241170-5012-4CD9-81BB-F3CB028A0378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69" creationId="{A4E95F0F-C870-4CBD-8B98-6C320C45B385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74" creationId="{D73E617B-F8BC-4A50-9032-AB0607353363}"/>
          </ac:spMkLst>
        </pc:spChg>
        <pc:spChg chg="add mod">
          <ac:chgData name="Peter" userId="0c3ccf3c-f211-4dbb-800b-a0fe90374941" providerId="ADAL" clId="{32ECBCAD-4B6F-4354-B408-C9C235E292AB}" dt="2020-06-06T13:20:51.939" v="2648" actId="1076"/>
          <ac:spMkLst>
            <pc:docMk/>
            <pc:sldMk cId="1972238969" sldId="520"/>
            <ac:spMk id="75" creationId="{DD0CFB30-15DB-4B35-BA43-4EB7B39AE812}"/>
          </ac:spMkLst>
        </pc:spChg>
        <pc:picChg chg="add mod modCrop">
          <ac:chgData name="Peter" userId="0c3ccf3c-f211-4dbb-800b-a0fe90374941" providerId="ADAL" clId="{32ECBCAD-4B6F-4354-B408-C9C235E292AB}" dt="2020-06-06T13:20:51.939" v="2648" actId="1076"/>
          <ac:picMkLst>
            <pc:docMk/>
            <pc:sldMk cId="1972238969" sldId="520"/>
            <ac:picMk id="5" creationId="{E9F03B55-F8AC-4EA1-A305-A19F41BCB5E6}"/>
          </ac:picMkLst>
        </pc:picChg>
        <pc:picChg chg="add mod modCrop">
          <ac:chgData name="Peter" userId="0c3ccf3c-f211-4dbb-800b-a0fe90374941" providerId="ADAL" clId="{32ECBCAD-4B6F-4354-B408-C9C235E292AB}" dt="2020-06-06T13:20:51.939" v="2648" actId="1076"/>
          <ac:picMkLst>
            <pc:docMk/>
            <pc:sldMk cId="1972238969" sldId="520"/>
            <ac:picMk id="54" creationId="{A6B012D9-3FEF-4986-AA35-D9C94A7E2D70}"/>
          </ac:picMkLst>
        </pc:picChg>
        <pc:picChg chg="add mod modCrop">
          <ac:chgData name="Peter" userId="0c3ccf3c-f211-4dbb-800b-a0fe90374941" providerId="ADAL" clId="{32ECBCAD-4B6F-4354-B408-C9C235E292AB}" dt="2020-06-06T13:21:42.902" v="2658" actId="1076"/>
          <ac:picMkLst>
            <pc:docMk/>
            <pc:sldMk cId="1972238969" sldId="520"/>
            <ac:picMk id="83" creationId="{EABB03E5-FC8A-4079-9C55-734D2B330D3B}"/>
          </ac:picMkLst>
        </pc:picChg>
        <pc:picChg chg="add mod modCrop">
          <ac:chgData name="Peter" userId="0c3ccf3c-f211-4dbb-800b-a0fe90374941" providerId="ADAL" clId="{32ECBCAD-4B6F-4354-B408-C9C235E292AB}" dt="2020-06-06T13:23:49.225" v="2676" actId="1076"/>
          <ac:picMkLst>
            <pc:docMk/>
            <pc:sldMk cId="1972238969" sldId="520"/>
            <ac:picMk id="84" creationId="{2F8290E6-F785-4B83-AFEF-0AB7FC468F92}"/>
          </ac:picMkLst>
        </pc:picChg>
        <pc:cxnChg chg="add mod">
          <ac:chgData name="Peter" userId="0c3ccf3c-f211-4dbb-800b-a0fe90374941" providerId="ADAL" clId="{32ECBCAD-4B6F-4354-B408-C9C235E292AB}" dt="2020-06-06T13:20:51.939" v="2648" actId="1076"/>
          <ac:cxnSpMkLst>
            <pc:docMk/>
            <pc:sldMk cId="1972238969" sldId="520"/>
            <ac:cxnSpMk id="9" creationId="{FE387644-8C37-4BBB-9798-81C4EAC13E81}"/>
          </ac:cxnSpMkLst>
        </pc:cxnChg>
        <pc:cxnChg chg="add mod">
          <ac:chgData name="Peter" userId="0c3ccf3c-f211-4dbb-800b-a0fe90374941" providerId="ADAL" clId="{32ECBCAD-4B6F-4354-B408-C9C235E292AB}" dt="2020-06-06T13:20:51.939" v="2648" actId="1076"/>
          <ac:cxnSpMkLst>
            <pc:docMk/>
            <pc:sldMk cId="1972238969" sldId="520"/>
            <ac:cxnSpMk id="12" creationId="{CCA6564D-A484-4594-A352-7FFA002D8E3B}"/>
          </ac:cxnSpMkLst>
        </pc:cxnChg>
        <pc:cxnChg chg="add mod">
          <ac:chgData name="Peter" userId="0c3ccf3c-f211-4dbb-800b-a0fe90374941" providerId="ADAL" clId="{32ECBCAD-4B6F-4354-B408-C9C235E292AB}" dt="2020-06-06T13:20:51.939" v="2648" actId="1076"/>
          <ac:cxnSpMkLst>
            <pc:docMk/>
            <pc:sldMk cId="1972238969" sldId="520"/>
            <ac:cxnSpMk id="20" creationId="{C10CCB4F-E07D-4764-9A3D-E44B2B3670EF}"/>
          </ac:cxnSpMkLst>
        </pc:cxnChg>
        <pc:cxnChg chg="add mod">
          <ac:chgData name="Peter" userId="0c3ccf3c-f211-4dbb-800b-a0fe90374941" providerId="ADAL" clId="{32ECBCAD-4B6F-4354-B408-C9C235E292AB}" dt="2020-06-06T13:20:51.939" v="2648" actId="1076"/>
          <ac:cxnSpMkLst>
            <pc:docMk/>
            <pc:sldMk cId="1972238969" sldId="520"/>
            <ac:cxnSpMk id="31" creationId="{7A1D967B-21A4-4CB4-9F5A-0C925B33166B}"/>
          </ac:cxnSpMkLst>
        </pc:cxnChg>
        <pc:cxnChg chg="add mod">
          <ac:chgData name="Peter" userId="0c3ccf3c-f211-4dbb-800b-a0fe90374941" providerId="ADAL" clId="{32ECBCAD-4B6F-4354-B408-C9C235E292AB}" dt="2020-06-06T13:20:51.939" v="2648" actId="1076"/>
          <ac:cxnSpMkLst>
            <pc:docMk/>
            <pc:sldMk cId="1972238969" sldId="520"/>
            <ac:cxnSpMk id="57" creationId="{FE8276F7-2662-4211-8378-E79EC2C5FB1A}"/>
          </ac:cxnSpMkLst>
        </pc:cxnChg>
        <pc:cxnChg chg="add del mod">
          <ac:chgData name="Peter" userId="0c3ccf3c-f211-4dbb-800b-a0fe90374941" providerId="ADAL" clId="{32ECBCAD-4B6F-4354-B408-C9C235E292AB}" dt="2020-06-06T13:18:15.013" v="2526"/>
          <ac:cxnSpMkLst>
            <pc:docMk/>
            <pc:sldMk cId="1972238969" sldId="520"/>
            <ac:cxnSpMk id="63" creationId="{C3469803-5321-434D-9597-3FEDB3AC65B3}"/>
          </ac:cxnSpMkLst>
        </pc:cxnChg>
        <pc:cxnChg chg="add mod">
          <ac:chgData name="Peter" userId="0c3ccf3c-f211-4dbb-800b-a0fe90374941" providerId="ADAL" clId="{32ECBCAD-4B6F-4354-B408-C9C235E292AB}" dt="2020-06-06T13:20:51.939" v="2648" actId="1076"/>
          <ac:cxnSpMkLst>
            <pc:docMk/>
            <pc:sldMk cId="1972238969" sldId="520"/>
            <ac:cxnSpMk id="65" creationId="{C9B8DA7E-3C1B-4FB5-8A72-C8A20238FF3C}"/>
          </ac:cxnSpMkLst>
        </pc:cxnChg>
        <pc:cxnChg chg="add mod">
          <ac:chgData name="Peter" userId="0c3ccf3c-f211-4dbb-800b-a0fe90374941" providerId="ADAL" clId="{32ECBCAD-4B6F-4354-B408-C9C235E292AB}" dt="2020-06-06T13:20:51.939" v="2648" actId="1076"/>
          <ac:cxnSpMkLst>
            <pc:docMk/>
            <pc:sldMk cId="1972238969" sldId="520"/>
            <ac:cxnSpMk id="70" creationId="{4A99AD5D-C0D6-44D9-84B6-F5635CA6FEC2}"/>
          </ac:cxnSpMkLst>
        </pc:cxnChg>
        <pc:cxnChg chg="add mod">
          <ac:chgData name="Peter" userId="0c3ccf3c-f211-4dbb-800b-a0fe90374941" providerId="ADAL" clId="{32ECBCAD-4B6F-4354-B408-C9C235E292AB}" dt="2020-06-06T13:20:51.939" v="2648" actId="1076"/>
          <ac:cxnSpMkLst>
            <pc:docMk/>
            <pc:sldMk cId="1972238969" sldId="520"/>
            <ac:cxnSpMk id="76" creationId="{799C68B3-D833-4686-ACFC-FBC2BBB88188}"/>
          </ac:cxnSpMkLst>
        </pc:cxnChg>
      </pc:sldChg>
      <pc:sldChg chg="modSp new mod modAnim modNotesTx">
        <pc:chgData name="Peter" userId="0c3ccf3c-f211-4dbb-800b-a0fe90374941" providerId="ADAL" clId="{32ECBCAD-4B6F-4354-B408-C9C235E292AB}" dt="2020-06-06T13:27:12.186" v="2682" actId="6549"/>
        <pc:sldMkLst>
          <pc:docMk/>
          <pc:sldMk cId="1245392741" sldId="521"/>
        </pc:sldMkLst>
        <pc:spChg chg="mod">
          <ac:chgData name="Peter" userId="0c3ccf3c-f211-4dbb-800b-a0fe90374941" providerId="ADAL" clId="{32ECBCAD-4B6F-4354-B408-C9C235E292AB}" dt="2020-06-06T11:00:04.890" v="1440" actId="20577"/>
          <ac:spMkLst>
            <pc:docMk/>
            <pc:sldMk cId="1245392741" sldId="521"/>
            <ac:spMk id="3" creationId="{564B0DD3-985B-4C02-A2BB-56C399A0D771}"/>
          </ac:spMkLst>
        </pc:spChg>
        <pc:spChg chg="mod">
          <ac:chgData name="Peter" userId="0c3ccf3c-f211-4dbb-800b-a0fe90374941" providerId="ADAL" clId="{32ECBCAD-4B6F-4354-B408-C9C235E292AB}" dt="2020-06-06T10:57:29.062" v="1141" actId="113"/>
          <ac:spMkLst>
            <pc:docMk/>
            <pc:sldMk cId="1245392741" sldId="521"/>
            <ac:spMk id="4" creationId="{F2EF0625-46C0-4CC6-B47D-ED35E71FA75C}"/>
          </ac:spMkLst>
        </pc:spChg>
      </pc:sldChg>
      <pc:sldChg chg="addSp delSp modSp new mod modAnim">
        <pc:chgData name="Peter" userId="0c3ccf3c-f211-4dbb-800b-a0fe90374941" providerId="ADAL" clId="{32ECBCAD-4B6F-4354-B408-C9C235E292AB}" dt="2020-06-06T11:13:02.770" v="1852" actId="20577"/>
        <pc:sldMkLst>
          <pc:docMk/>
          <pc:sldMk cId="4190567421" sldId="522"/>
        </pc:sldMkLst>
        <pc:spChg chg="mod">
          <ac:chgData name="Peter" userId="0c3ccf3c-f211-4dbb-800b-a0fe90374941" providerId="ADAL" clId="{32ECBCAD-4B6F-4354-B408-C9C235E292AB}" dt="2020-06-06T11:03:02.502" v="1650" actId="1076"/>
          <ac:spMkLst>
            <pc:docMk/>
            <pc:sldMk cId="4190567421" sldId="522"/>
            <ac:spMk id="3" creationId="{D166A113-BC52-44E0-9C6E-FE9B3DDC4A1B}"/>
          </ac:spMkLst>
        </pc:spChg>
        <pc:spChg chg="mod">
          <ac:chgData name="Peter" userId="0c3ccf3c-f211-4dbb-800b-a0fe90374941" providerId="ADAL" clId="{32ECBCAD-4B6F-4354-B408-C9C235E292AB}" dt="2020-06-06T11:13:02.770" v="1852" actId="20577"/>
          <ac:spMkLst>
            <pc:docMk/>
            <pc:sldMk cId="4190567421" sldId="522"/>
            <ac:spMk id="4" creationId="{97C5AE36-0D62-4108-93A7-A7E3D0DAB79F}"/>
          </ac:spMkLst>
        </pc:spChg>
        <pc:spChg chg="add mod">
          <ac:chgData name="Peter" userId="0c3ccf3c-f211-4dbb-800b-a0fe90374941" providerId="ADAL" clId="{32ECBCAD-4B6F-4354-B408-C9C235E292AB}" dt="2020-06-06T11:07:38.987" v="1776" actId="1076"/>
          <ac:spMkLst>
            <pc:docMk/>
            <pc:sldMk cId="4190567421" sldId="522"/>
            <ac:spMk id="7" creationId="{515C23F3-FA5C-48D2-9C51-C745B553234A}"/>
          </ac:spMkLst>
        </pc:spChg>
        <pc:spChg chg="add mod">
          <ac:chgData name="Peter" userId="0c3ccf3c-f211-4dbb-800b-a0fe90374941" providerId="ADAL" clId="{32ECBCAD-4B6F-4354-B408-C9C235E292AB}" dt="2020-06-06T11:07:56.081" v="1782" actId="1076"/>
          <ac:spMkLst>
            <pc:docMk/>
            <pc:sldMk cId="4190567421" sldId="522"/>
            <ac:spMk id="10" creationId="{CD80D74B-E5D3-4070-B602-CCB9E85F04E3}"/>
          </ac:spMkLst>
        </pc:spChg>
        <pc:spChg chg="add del mod">
          <ac:chgData name="Peter" userId="0c3ccf3c-f211-4dbb-800b-a0fe90374941" providerId="ADAL" clId="{32ECBCAD-4B6F-4354-B408-C9C235E292AB}" dt="2020-06-06T11:10:41.259" v="1789" actId="1076"/>
          <ac:spMkLst>
            <pc:docMk/>
            <pc:sldMk cId="4190567421" sldId="522"/>
            <ac:spMk id="13" creationId="{5939069F-7F12-4BE4-BC13-F5D4399CA555}"/>
          </ac:spMkLst>
        </pc:spChg>
        <pc:picChg chg="add mod">
          <ac:chgData name="Peter" userId="0c3ccf3c-f211-4dbb-800b-a0fe90374941" providerId="ADAL" clId="{32ECBCAD-4B6F-4354-B408-C9C235E292AB}" dt="2020-06-06T11:07:36.332" v="1775" actId="1076"/>
          <ac:picMkLst>
            <pc:docMk/>
            <pc:sldMk cId="4190567421" sldId="522"/>
            <ac:picMk id="6" creationId="{B61EFFB7-18B6-4179-9E29-CAE2EEC98593}"/>
          </ac:picMkLst>
        </pc:picChg>
        <pc:picChg chg="add mod">
          <ac:chgData name="Peter" userId="0c3ccf3c-f211-4dbb-800b-a0fe90374941" providerId="ADAL" clId="{32ECBCAD-4B6F-4354-B408-C9C235E292AB}" dt="2020-06-06T11:07:42.629" v="1778" actId="14100"/>
          <ac:picMkLst>
            <pc:docMk/>
            <pc:sldMk cId="4190567421" sldId="522"/>
            <ac:picMk id="9" creationId="{E36BC060-6AF8-4A27-AF3A-03A4C462B9D6}"/>
          </ac:picMkLst>
        </pc:picChg>
        <pc:picChg chg="add del mod">
          <ac:chgData name="Peter" userId="0c3ccf3c-f211-4dbb-800b-a0fe90374941" providerId="ADAL" clId="{32ECBCAD-4B6F-4354-B408-C9C235E292AB}" dt="2020-06-06T11:10:30.485" v="1787" actId="1076"/>
          <ac:picMkLst>
            <pc:docMk/>
            <pc:sldMk cId="4190567421" sldId="522"/>
            <ac:picMk id="12" creationId="{7CE76B2A-3844-4235-9C7F-4782B7B5DD6B}"/>
          </ac:picMkLst>
        </pc:picChg>
      </pc:sldChg>
      <pc:sldChg chg="addSp modSp new mod modAnim">
        <pc:chgData name="Peter" userId="0c3ccf3c-f211-4dbb-800b-a0fe90374941" providerId="ADAL" clId="{32ECBCAD-4B6F-4354-B408-C9C235E292AB}" dt="2020-06-06T15:54:00.683" v="3642"/>
        <pc:sldMkLst>
          <pc:docMk/>
          <pc:sldMk cId="1561804072" sldId="523"/>
        </pc:sldMkLst>
        <pc:spChg chg="mod">
          <ac:chgData name="Peter" userId="0c3ccf3c-f211-4dbb-800b-a0fe90374941" providerId="ADAL" clId="{32ECBCAD-4B6F-4354-B408-C9C235E292AB}" dt="2020-06-06T15:53:32.373" v="3587" actId="5793"/>
          <ac:spMkLst>
            <pc:docMk/>
            <pc:sldMk cId="1561804072" sldId="523"/>
            <ac:spMk id="3" creationId="{E9AF5AC6-D857-4D41-87E0-4F4B60FBB5FF}"/>
          </ac:spMkLst>
        </pc:spChg>
        <pc:spChg chg="mod">
          <ac:chgData name="Peter" userId="0c3ccf3c-f211-4dbb-800b-a0fe90374941" providerId="ADAL" clId="{32ECBCAD-4B6F-4354-B408-C9C235E292AB}" dt="2020-06-06T15:53:53.697" v="3640" actId="20577"/>
          <ac:spMkLst>
            <pc:docMk/>
            <pc:sldMk cId="1561804072" sldId="523"/>
            <ac:spMk id="4" creationId="{D21F3816-FB3B-4053-AA8F-F50DE3F5767C}"/>
          </ac:spMkLst>
        </pc:spChg>
        <pc:picChg chg="add mod modCrop">
          <ac:chgData name="Peter" userId="0c3ccf3c-f211-4dbb-800b-a0fe90374941" providerId="ADAL" clId="{32ECBCAD-4B6F-4354-B408-C9C235E292AB}" dt="2020-06-06T13:50:17.839" v="2702" actId="14100"/>
          <ac:picMkLst>
            <pc:docMk/>
            <pc:sldMk cId="1561804072" sldId="523"/>
            <ac:picMk id="5" creationId="{0D972B75-FC05-4265-AD49-1C6DEBEDBFA2}"/>
          </ac:picMkLst>
        </pc:picChg>
        <pc:picChg chg="add mod modCrop">
          <ac:chgData name="Peter" userId="0c3ccf3c-f211-4dbb-800b-a0fe90374941" providerId="ADAL" clId="{32ECBCAD-4B6F-4354-B408-C9C235E292AB}" dt="2020-06-06T13:50:25.511" v="2705" actId="1076"/>
          <ac:picMkLst>
            <pc:docMk/>
            <pc:sldMk cId="1561804072" sldId="523"/>
            <ac:picMk id="6" creationId="{450E23C8-1314-4073-A021-44BC52DC1E44}"/>
          </ac:picMkLst>
        </pc:picChg>
      </pc:sldChg>
      <pc:sldChg chg="modSp new mod">
        <pc:chgData name="Peter" userId="0c3ccf3c-f211-4dbb-800b-a0fe90374941" providerId="ADAL" clId="{32ECBCAD-4B6F-4354-B408-C9C235E292AB}" dt="2020-06-06T15:56:45.673" v="3651" actId="20577"/>
        <pc:sldMkLst>
          <pc:docMk/>
          <pc:sldMk cId="743241250" sldId="524"/>
        </pc:sldMkLst>
        <pc:spChg chg="mod">
          <ac:chgData name="Peter" userId="0c3ccf3c-f211-4dbb-800b-a0fe90374941" providerId="ADAL" clId="{32ECBCAD-4B6F-4354-B408-C9C235E292AB}" dt="2020-06-06T15:56:45.673" v="3651" actId="20577"/>
          <ac:spMkLst>
            <pc:docMk/>
            <pc:sldMk cId="743241250" sldId="524"/>
            <ac:spMk id="3" creationId="{87951516-59A9-4D16-A99E-46AA9CB826BF}"/>
          </ac:spMkLst>
        </pc:spChg>
      </pc:sldChg>
      <pc:sldChg chg="addSp delSp modSp new mod modAnim">
        <pc:chgData name="Peter" userId="0c3ccf3c-f211-4dbb-800b-a0fe90374941" providerId="ADAL" clId="{32ECBCAD-4B6F-4354-B408-C9C235E292AB}" dt="2020-06-07T08:18:37.285" v="4216" actId="20577"/>
        <pc:sldMkLst>
          <pc:docMk/>
          <pc:sldMk cId="2233439238" sldId="525"/>
        </pc:sldMkLst>
        <pc:spChg chg="mod">
          <ac:chgData name="Peter" userId="0c3ccf3c-f211-4dbb-800b-a0fe90374941" providerId="ADAL" clId="{32ECBCAD-4B6F-4354-B408-C9C235E292AB}" dt="2020-06-07T08:12:23.014" v="4047"/>
          <ac:spMkLst>
            <pc:docMk/>
            <pc:sldMk cId="2233439238" sldId="525"/>
            <ac:spMk id="2" creationId="{9C9F6DFF-CEBF-4046-AE62-FC41554F60E8}"/>
          </ac:spMkLst>
        </pc:spChg>
        <pc:spChg chg="del">
          <ac:chgData name="Peter" userId="0c3ccf3c-f211-4dbb-800b-a0fe90374941" providerId="ADAL" clId="{32ECBCAD-4B6F-4354-B408-C9C235E292AB}" dt="2020-06-07T08:12:23.014" v="4047"/>
          <ac:spMkLst>
            <pc:docMk/>
            <pc:sldMk cId="2233439238" sldId="525"/>
            <ac:spMk id="3" creationId="{97D25A90-9E66-4D3A-9CE7-F059B391E754}"/>
          </ac:spMkLst>
        </pc:spChg>
        <pc:spChg chg="del">
          <ac:chgData name="Peter" userId="0c3ccf3c-f211-4dbb-800b-a0fe90374941" providerId="ADAL" clId="{32ECBCAD-4B6F-4354-B408-C9C235E292AB}" dt="2020-06-07T08:05:24.510" v="3974" actId="478"/>
          <ac:spMkLst>
            <pc:docMk/>
            <pc:sldMk cId="2233439238" sldId="525"/>
            <ac:spMk id="4" creationId="{78E1ADB0-D9A4-42FC-892B-224C96C3ED6C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5" creationId="{A4CE2943-5FAE-494B-9588-6BECECDBDE11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6" creationId="{46F4D594-AB9A-4848-8DC7-387979208005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7" creationId="{0B57789C-5091-4B5C-863E-08ACFEBA163E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8" creationId="{CB144C97-2C2E-4A6B-9DF6-3F41E59F77A0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9" creationId="{218AFAA4-5EA1-4BCA-B257-36845F9E8B4E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0" creationId="{14A5B8DA-C764-473F-86FC-86B6770E16FF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1" creationId="{8F4F93FC-61AC-475A-97EE-9EA118D327AC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2" creationId="{21FFF5CA-1F6F-4647-8316-9EEA600BAEBE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3" creationId="{5AAC468E-9EC0-4E5B-BDAA-8BF7596BCD4C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4" creationId="{49DA6803-D43A-438F-A04F-A9369131586A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5" creationId="{3B2FB9FB-95E4-4C20-8DB7-B631DF382DDF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6" creationId="{E1F69604-4484-43E5-BB19-A3C7A10CC4D8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7" creationId="{BD23A958-337C-4E6F-BF55-2E0B29626069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8" creationId="{03705E2C-5715-40BF-B4D8-CE65FBF3A3EC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19" creationId="{DCB9D09A-7581-4772-AC6E-F6F9BDA876F8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28" creationId="{9C01764D-0AE6-4054-A525-74A901D75D5C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29" creationId="{85842794-1D73-41C1-9B84-6A23A44C2620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30" creationId="{CF6E3EBB-7386-48A3-B0D0-7B2183DB25BA}"/>
          </ac:spMkLst>
        </pc:spChg>
        <pc:spChg chg="add mod">
          <ac:chgData name="Peter" userId="0c3ccf3c-f211-4dbb-800b-a0fe90374941" providerId="ADAL" clId="{32ECBCAD-4B6F-4354-B408-C9C235E292AB}" dt="2020-06-07T08:18:37.285" v="4216" actId="20577"/>
          <ac:spMkLst>
            <pc:docMk/>
            <pc:sldMk cId="2233439238" sldId="525"/>
            <ac:spMk id="31" creationId="{BFF52EE0-4D06-43D4-9989-C87EB1F65D1B}"/>
          </ac:spMkLst>
        </pc:spChg>
        <pc:spChg chg="add mod">
          <ac:chgData name="Peter" userId="0c3ccf3c-f211-4dbb-800b-a0fe90374941" providerId="ADAL" clId="{32ECBCAD-4B6F-4354-B408-C9C235E292AB}" dt="2020-06-07T08:18:24.728" v="4198" actId="20577"/>
          <ac:spMkLst>
            <pc:docMk/>
            <pc:sldMk cId="2233439238" sldId="525"/>
            <ac:spMk id="32" creationId="{6FA6FA0F-20EB-4C48-8465-F9056D184C48}"/>
          </ac:spMkLst>
        </pc:spChg>
        <pc:spChg chg="add mod">
          <ac:chgData name="Peter" userId="0c3ccf3c-f211-4dbb-800b-a0fe90374941" providerId="ADAL" clId="{32ECBCAD-4B6F-4354-B408-C9C235E292AB}" dt="2020-06-07T08:14:49.274" v="4179" actId="1076"/>
          <ac:spMkLst>
            <pc:docMk/>
            <pc:sldMk cId="2233439238" sldId="525"/>
            <ac:spMk id="33" creationId="{1B4BC978-D3CB-4DA2-BD63-59F2764983BE}"/>
          </ac:spMkLst>
        </pc:spChg>
        <pc:cxnChg chg="add mod">
          <ac:chgData name="Peter" userId="0c3ccf3c-f211-4dbb-800b-a0fe90374941" providerId="ADAL" clId="{32ECBCAD-4B6F-4354-B408-C9C235E292AB}" dt="2020-06-07T08:14:49.274" v="4179" actId="1076"/>
          <ac:cxnSpMkLst>
            <pc:docMk/>
            <pc:sldMk cId="2233439238" sldId="525"/>
            <ac:cxnSpMk id="21" creationId="{5F2B80CB-B2D3-450E-A55D-1011AFCFDBB7}"/>
          </ac:cxnSpMkLst>
        </pc:cxnChg>
        <pc:cxnChg chg="add mod">
          <ac:chgData name="Peter" userId="0c3ccf3c-f211-4dbb-800b-a0fe90374941" providerId="ADAL" clId="{32ECBCAD-4B6F-4354-B408-C9C235E292AB}" dt="2020-06-07T08:14:49.274" v="4179" actId="1076"/>
          <ac:cxnSpMkLst>
            <pc:docMk/>
            <pc:sldMk cId="2233439238" sldId="525"/>
            <ac:cxnSpMk id="22" creationId="{92D27C3B-2AD6-4B73-8B88-047784EC788D}"/>
          </ac:cxnSpMkLst>
        </pc:cxnChg>
        <pc:cxnChg chg="add mod">
          <ac:chgData name="Peter" userId="0c3ccf3c-f211-4dbb-800b-a0fe90374941" providerId="ADAL" clId="{32ECBCAD-4B6F-4354-B408-C9C235E292AB}" dt="2020-06-07T08:14:49.274" v="4179" actId="1076"/>
          <ac:cxnSpMkLst>
            <pc:docMk/>
            <pc:sldMk cId="2233439238" sldId="525"/>
            <ac:cxnSpMk id="25" creationId="{6B5578A1-1ADC-4A26-A778-C0B08B3879C4}"/>
          </ac:cxnSpMkLst>
        </pc:cxnChg>
      </pc:sldChg>
      <pc:sldChg chg="modSp add mod">
        <pc:chgData name="Peter" userId="0c3ccf3c-f211-4dbb-800b-a0fe90374941" providerId="ADAL" clId="{32ECBCAD-4B6F-4354-B408-C9C235E292AB}" dt="2020-06-07T08:19:52.550" v="4248" actId="1076"/>
        <pc:sldMkLst>
          <pc:docMk/>
          <pc:sldMk cId="3621566326" sldId="526"/>
        </pc:sldMkLst>
        <pc:spChg chg="mod">
          <ac:chgData name="Peter" userId="0c3ccf3c-f211-4dbb-800b-a0fe90374941" providerId="ADAL" clId="{32ECBCAD-4B6F-4354-B408-C9C235E292AB}" dt="2020-06-07T08:19:23.518" v="4240" actId="1076"/>
          <ac:spMkLst>
            <pc:docMk/>
            <pc:sldMk cId="3621566326" sldId="526"/>
            <ac:spMk id="28" creationId="{9C01764D-0AE6-4054-A525-74A901D75D5C}"/>
          </ac:spMkLst>
        </pc:spChg>
        <pc:spChg chg="mod">
          <ac:chgData name="Peter" userId="0c3ccf3c-f211-4dbb-800b-a0fe90374941" providerId="ADAL" clId="{32ECBCAD-4B6F-4354-B408-C9C235E292AB}" dt="2020-06-07T08:19:52.550" v="4248" actId="1076"/>
          <ac:spMkLst>
            <pc:docMk/>
            <pc:sldMk cId="3621566326" sldId="526"/>
            <ac:spMk id="29" creationId="{85842794-1D73-41C1-9B84-6A23A44C2620}"/>
          </ac:spMkLst>
        </pc:spChg>
        <pc:spChg chg="mod">
          <ac:chgData name="Peter" userId="0c3ccf3c-f211-4dbb-800b-a0fe90374941" providerId="ADAL" clId="{32ECBCAD-4B6F-4354-B408-C9C235E292AB}" dt="2020-06-07T08:19:41.511" v="4245" actId="1076"/>
          <ac:spMkLst>
            <pc:docMk/>
            <pc:sldMk cId="3621566326" sldId="526"/>
            <ac:spMk id="30" creationId="{CF6E3EBB-7386-48A3-B0D0-7B2183DB25BA}"/>
          </ac:spMkLst>
        </pc:spChg>
        <pc:spChg chg="mod">
          <ac:chgData name="Peter" userId="0c3ccf3c-f211-4dbb-800b-a0fe90374941" providerId="ADAL" clId="{32ECBCAD-4B6F-4354-B408-C9C235E292AB}" dt="2020-06-07T08:18:55.870" v="4225" actId="20577"/>
          <ac:spMkLst>
            <pc:docMk/>
            <pc:sldMk cId="3621566326" sldId="526"/>
            <ac:spMk id="31" creationId="{BFF52EE0-4D06-43D4-9989-C87EB1F65D1B}"/>
          </ac:spMkLst>
        </pc:spChg>
        <pc:spChg chg="mod">
          <ac:chgData name="Peter" userId="0c3ccf3c-f211-4dbb-800b-a0fe90374941" providerId="ADAL" clId="{32ECBCAD-4B6F-4354-B408-C9C235E292AB}" dt="2020-06-07T08:19:07.837" v="4237" actId="20577"/>
          <ac:spMkLst>
            <pc:docMk/>
            <pc:sldMk cId="3621566326" sldId="526"/>
            <ac:spMk id="32" creationId="{6FA6FA0F-20EB-4C48-8465-F9056D184C48}"/>
          </ac:spMkLst>
        </pc:spChg>
        <pc:cxnChg chg="mod">
          <ac:chgData name="Peter" userId="0c3ccf3c-f211-4dbb-800b-a0fe90374941" providerId="ADAL" clId="{32ECBCAD-4B6F-4354-B408-C9C235E292AB}" dt="2020-06-07T08:19:34.182" v="4242" actId="14100"/>
          <ac:cxnSpMkLst>
            <pc:docMk/>
            <pc:sldMk cId="3621566326" sldId="526"/>
            <ac:cxnSpMk id="21" creationId="{5F2B80CB-B2D3-450E-A55D-1011AFCFDBB7}"/>
          </ac:cxnSpMkLst>
        </pc:cxnChg>
        <pc:cxnChg chg="mod">
          <ac:chgData name="Peter" userId="0c3ccf3c-f211-4dbb-800b-a0fe90374941" providerId="ADAL" clId="{32ECBCAD-4B6F-4354-B408-C9C235E292AB}" dt="2020-06-07T08:19:19.292" v="4239" actId="14100"/>
          <ac:cxnSpMkLst>
            <pc:docMk/>
            <pc:sldMk cId="3621566326" sldId="526"/>
            <ac:cxnSpMk id="22" creationId="{92D27C3B-2AD6-4B73-8B88-047784EC788D}"/>
          </ac:cxnSpMkLst>
        </pc:cxnChg>
        <pc:cxnChg chg="mod">
          <ac:chgData name="Peter" userId="0c3ccf3c-f211-4dbb-800b-a0fe90374941" providerId="ADAL" clId="{32ECBCAD-4B6F-4354-B408-C9C235E292AB}" dt="2020-06-07T08:19:48.660" v="4247" actId="14100"/>
          <ac:cxnSpMkLst>
            <pc:docMk/>
            <pc:sldMk cId="3621566326" sldId="526"/>
            <ac:cxnSpMk id="25" creationId="{6B5578A1-1ADC-4A26-A778-C0B08B3879C4}"/>
          </ac:cxnSpMkLst>
        </pc:cxnChg>
      </pc:sldChg>
      <pc:sldChg chg="addSp delSp modSp add mod delAnim modAnim">
        <pc:chgData name="Peter" userId="0c3ccf3c-f211-4dbb-800b-a0fe90374941" providerId="ADAL" clId="{32ECBCAD-4B6F-4354-B408-C9C235E292AB}" dt="2020-06-07T08:41:12.446" v="4490" actId="478"/>
        <pc:sldMkLst>
          <pc:docMk/>
          <pc:sldMk cId="4293118737" sldId="527"/>
        </pc:sldMkLst>
        <pc:spChg chg="del">
          <ac:chgData name="Peter" userId="0c3ccf3c-f211-4dbb-800b-a0fe90374941" providerId="ADAL" clId="{32ECBCAD-4B6F-4354-B408-C9C235E292AB}" dt="2020-06-07T08:26:20.772" v="4254" actId="478"/>
          <ac:spMkLst>
            <pc:docMk/>
            <pc:sldMk cId="4293118737" sldId="527"/>
            <ac:spMk id="28" creationId="{9C01764D-0AE6-4054-A525-74A901D75D5C}"/>
          </ac:spMkLst>
        </pc:spChg>
        <pc:spChg chg="del">
          <ac:chgData name="Peter" userId="0c3ccf3c-f211-4dbb-800b-a0fe90374941" providerId="ADAL" clId="{32ECBCAD-4B6F-4354-B408-C9C235E292AB}" dt="2020-06-07T08:26:26.059" v="4256" actId="478"/>
          <ac:spMkLst>
            <pc:docMk/>
            <pc:sldMk cId="4293118737" sldId="527"/>
            <ac:spMk id="29" creationId="{85842794-1D73-41C1-9B84-6A23A44C2620}"/>
          </ac:spMkLst>
        </pc:spChg>
        <pc:spChg chg="del">
          <ac:chgData name="Peter" userId="0c3ccf3c-f211-4dbb-800b-a0fe90374941" providerId="ADAL" clId="{32ECBCAD-4B6F-4354-B408-C9C235E292AB}" dt="2020-06-07T08:26:22.915" v="4255" actId="478"/>
          <ac:spMkLst>
            <pc:docMk/>
            <pc:sldMk cId="4293118737" sldId="527"/>
            <ac:spMk id="30" creationId="{CF6E3EBB-7386-48A3-B0D0-7B2183DB25BA}"/>
          </ac:spMkLst>
        </pc:spChg>
        <pc:spChg chg="mod">
          <ac:chgData name="Peter" userId="0c3ccf3c-f211-4dbb-800b-a0fe90374941" providerId="ADAL" clId="{32ECBCAD-4B6F-4354-B408-C9C235E292AB}" dt="2020-06-07T08:20:49.749" v="4253" actId="20577"/>
          <ac:spMkLst>
            <pc:docMk/>
            <pc:sldMk cId="4293118737" sldId="527"/>
            <ac:spMk id="31" creationId="{BFF52EE0-4D06-43D4-9989-C87EB1F65D1B}"/>
          </ac:spMkLst>
        </pc:spChg>
        <pc:spChg chg="mod">
          <ac:chgData name="Peter" userId="0c3ccf3c-f211-4dbb-800b-a0fe90374941" providerId="ADAL" clId="{32ECBCAD-4B6F-4354-B408-C9C235E292AB}" dt="2020-06-07T08:33:10.493" v="4400" actId="20577"/>
          <ac:spMkLst>
            <pc:docMk/>
            <pc:sldMk cId="4293118737" sldId="527"/>
            <ac:spMk id="32" creationId="{6FA6FA0F-20EB-4C48-8465-F9056D184C48}"/>
          </ac:spMkLst>
        </pc:spChg>
        <pc:spChg chg="del">
          <ac:chgData name="Peter" userId="0c3ccf3c-f211-4dbb-800b-a0fe90374941" providerId="ADAL" clId="{32ECBCAD-4B6F-4354-B408-C9C235E292AB}" dt="2020-06-07T08:41:12.446" v="4490" actId="478"/>
          <ac:spMkLst>
            <pc:docMk/>
            <pc:sldMk cId="4293118737" sldId="527"/>
            <ac:spMk id="33" creationId="{1B4BC978-D3CB-4DA2-BD63-59F2764983BE}"/>
          </ac:spMkLst>
        </pc:spChg>
        <pc:cxnChg chg="del mod">
          <ac:chgData name="Peter" userId="0c3ccf3c-f211-4dbb-800b-a0fe90374941" providerId="ADAL" clId="{32ECBCAD-4B6F-4354-B408-C9C235E292AB}" dt="2020-06-07T08:27:26.389" v="4268" actId="478"/>
          <ac:cxnSpMkLst>
            <pc:docMk/>
            <pc:sldMk cId="4293118737" sldId="527"/>
            <ac:cxnSpMk id="21" creationId="{5F2B80CB-B2D3-450E-A55D-1011AFCFDBB7}"/>
          </ac:cxnSpMkLst>
        </pc:cxnChg>
        <pc:cxnChg chg="mod">
          <ac:chgData name="Peter" userId="0c3ccf3c-f211-4dbb-800b-a0fe90374941" providerId="ADAL" clId="{32ECBCAD-4B6F-4354-B408-C9C235E292AB}" dt="2020-06-07T08:27:08.525" v="4266" actId="14100"/>
          <ac:cxnSpMkLst>
            <pc:docMk/>
            <pc:sldMk cId="4293118737" sldId="527"/>
            <ac:cxnSpMk id="22" creationId="{92D27C3B-2AD6-4B73-8B88-047784EC788D}"/>
          </ac:cxnSpMkLst>
        </pc:cxnChg>
        <pc:cxnChg chg="del mod">
          <ac:chgData name="Peter" userId="0c3ccf3c-f211-4dbb-800b-a0fe90374941" providerId="ADAL" clId="{32ECBCAD-4B6F-4354-B408-C9C235E292AB}" dt="2020-06-07T08:27:28.277" v="4269" actId="478"/>
          <ac:cxnSpMkLst>
            <pc:docMk/>
            <pc:sldMk cId="4293118737" sldId="527"/>
            <ac:cxnSpMk id="25" creationId="{6B5578A1-1ADC-4A26-A778-C0B08B3879C4}"/>
          </ac:cxnSpMkLst>
        </pc:cxnChg>
        <pc:cxnChg chg="add mod">
          <ac:chgData name="Peter" userId="0c3ccf3c-f211-4dbb-800b-a0fe90374941" providerId="ADAL" clId="{32ECBCAD-4B6F-4354-B408-C9C235E292AB}" dt="2020-06-07T08:27:04.655" v="4265" actId="14100"/>
          <ac:cxnSpMkLst>
            <pc:docMk/>
            <pc:sldMk cId="4293118737" sldId="527"/>
            <ac:cxnSpMk id="34" creationId="{C885DD45-D40C-48D2-8B77-57B5814C8107}"/>
          </ac:cxnSpMkLst>
        </pc:cxnChg>
        <pc:cxnChg chg="add mod">
          <ac:chgData name="Peter" userId="0c3ccf3c-f211-4dbb-800b-a0fe90374941" providerId="ADAL" clId="{32ECBCAD-4B6F-4354-B408-C9C235E292AB}" dt="2020-06-07T08:26:59.726" v="4264" actId="14100"/>
          <ac:cxnSpMkLst>
            <pc:docMk/>
            <pc:sldMk cId="4293118737" sldId="527"/>
            <ac:cxnSpMk id="35" creationId="{021F3C37-D13E-436C-8894-B6DFA963D182}"/>
          </ac:cxnSpMkLst>
        </pc:cxnChg>
        <pc:cxnChg chg="add mod">
          <ac:chgData name="Peter" userId="0c3ccf3c-f211-4dbb-800b-a0fe90374941" providerId="ADAL" clId="{32ECBCAD-4B6F-4354-B408-C9C235E292AB}" dt="2020-06-07T08:29:27.618" v="4281" actId="14100"/>
          <ac:cxnSpMkLst>
            <pc:docMk/>
            <pc:sldMk cId="4293118737" sldId="527"/>
            <ac:cxnSpMk id="36" creationId="{3A566704-B02D-450F-AB89-36C58FEA5A05}"/>
          </ac:cxnSpMkLst>
        </pc:cxnChg>
        <pc:cxnChg chg="add mod">
          <ac:chgData name="Peter" userId="0c3ccf3c-f211-4dbb-800b-a0fe90374941" providerId="ADAL" clId="{32ECBCAD-4B6F-4354-B408-C9C235E292AB}" dt="2020-06-07T08:29:25.096" v="4280" actId="14100"/>
          <ac:cxnSpMkLst>
            <pc:docMk/>
            <pc:sldMk cId="4293118737" sldId="527"/>
            <ac:cxnSpMk id="37" creationId="{48EE2325-7629-4845-824E-59C5D8D1E10C}"/>
          </ac:cxnSpMkLst>
        </pc:cxnChg>
        <pc:cxnChg chg="add mod">
          <ac:chgData name="Peter" userId="0c3ccf3c-f211-4dbb-800b-a0fe90374941" providerId="ADAL" clId="{32ECBCAD-4B6F-4354-B408-C9C235E292AB}" dt="2020-06-07T08:29:21.610" v="4279" actId="14100"/>
          <ac:cxnSpMkLst>
            <pc:docMk/>
            <pc:sldMk cId="4293118737" sldId="527"/>
            <ac:cxnSpMk id="38" creationId="{BF623680-F944-4745-A97C-BFEB2EF21202}"/>
          </ac:cxnSpMkLst>
        </pc:cxnChg>
        <pc:cxnChg chg="add mod">
          <ac:chgData name="Peter" userId="0c3ccf3c-f211-4dbb-800b-a0fe90374941" providerId="ADAL" clId="{32ECBCAD-4B6F-4354-B408-C9C235E292AB}" dt="2020-06-07T08:29:49.198" v="4287" actId="14100"/>
          <ac:cxnSpMkLst>
            <pc:docMk/>
            <pc:sldMk cId="4293118737" sldId="527"/>
            <ac:cxnSpMk id="46" creationId="{F12C8866-CEA7-4994-8F4F-5D22F94459E8}"/>
          </ac:cxnSpMkLst>
        </pc:cxnChg>
        <pc:cxnChg chg="add mod">
          <ac:chgData name="Peter" userId="0c3ccf3c-f211-4dbb-800b-a0fe90374941" providerId="ADAL" clId="{32ECBCAD-4B6F-4354-B408-C9C235E292AB}" dt="2020-06-07T08:29:54.956" v="4289" actId="14100"/>
          <ac:cxnSpMkLst>
            <pc:docMk/>
            <pc:sldMk cId="4293118737" sldId="527"/>
            <ac:cxnSpMk id="47" creationId="{462AB5DA-7309-4960-BE79-F75FCB09A491}"/>
          </ac:cxnSpMkLst>
        </pc:cxnChg>
        <pc:cxnChg chg="add mod">
          <ac:chgData name="Peter" userId="0c3ccf3c-f211-4dbb-800b-a0fe90374941" providerId="ADAL" clId="{32ECBCAD-4B6F-4354-B408-C9C235E292AB}" dt="2020-06-07T08:29:52.314" v="4288" actId="14100"/>
          <ac:cxnSpMkLst>
            <pc:docMk/>
            <pc:sldMk cId="4293118737" sldId="527"/>
            <ac:cxnSpMk id="48" creationId="{A733DBBA-0A50-4564-AE89-6E0E9B66B44A}"/>
          </ac:cxnSpMkLst>
        </pc:cxnChg>
        <pc:cxnChg chg="add mod">
          <ac:chgData name="Peter" userId="0c3ccf3c-f211-4dbb-800b-a0fe90374941" providerId="ADAL" clId="{32ECBCAD-4B6F-4354-B408-C9C235E292AB}" dt="2020-06-07T08:30:24.980" v="4297" actId="14100"/>
          <ac:cxnSpMkLst>
            <pc:docMk/>
            <pc:sldMk cId="4293118737" sldId="527"/>
            <ac:cxnSpMk id="55" creationId="{20BABF81-B9E0-49F1-B04C-DB7C74D847F4}"/>
          </ac:cxnSpMkLst>
        </pc:cxnChg>
        <pc:cxnChg chg="add mod">
          <ac:chgData name="Peter" userId="0c3ccf3c-f211-4dbb-800b-a0fe90374941" providerId="ADAL" clId="{32ECBCAD-4B6F-4354-B408-C9C235E292AB}" dt="2020-06-07T08:30:12.268" v="4294" actId="14100"/>
          <ac:cxnSpMkLst>
            <pc:docMk/>
            <pc:sldMk cId="4293118737" sldId="527"/>
            <ac:cxnSpMk id="56" creationId="{510B1763-6C50-46CE-BFC8-480CBD294AA3}"/>
          </ac:cxnSpMkLst>
        </pc:cxnChg>
        <pc:cxnChg chg="add mod">
          <ac:chgData name="Peter" userId="0c3ccf3c-f211-4dbb-800b-a0fe90374941" providerId="ADAL" clId="{32ECBCAD-4B6F-4354-B408-C9C235E292AB}" dt="2020-06-07T08:30:15.816" v="4295" actId="14100"/>
          <ac:cxnSpMkLst>
            <pc:docMk/>
            <pc:sldMk cId="4293118737" sldId="527"/>
            <ac:cxnSpMk id="57" creationId="{0499B32A-1D7E-4AE2-B573-8CC92CF74A85}"/>
          </ac:cxnSpMkLst>
        </pc:cxnChg>
        <pc:cxnChg chg="add del mod">
          <ac:chgData name="Peter" userId="0c3ccf3c-f211-4dbb-800b-a0fe90374941" providerId="ADAL" clId="{32ECBCAD-4B6F-4354-B408-C9C235E292AB}" dt="2020-06-07T08:41:02.658" v="4489" actId="478"/>
          <ac:cxnSpMkLst>
            <pc:docMk/>
            <pc:sldMk cId="4293118737" sldId="527"/>
            <ac:cxnSpMk id="64" creationId="{035458F0-A022-4257-A9B6-B2DA8FEA0F89}"/>
          </ac:cxnSpMkLst>
        </pc:cxnChg>
        <pc:cxnChg chg="add del mod">
          <ac:chgData name="Peter" userId="0c3ccf3c-f211-4dbb-800b-a0fe90374941" providerId="ADAL" clId="{32ECBCAD-4B6F-4354-B408-C9C235E292AB}" dt="2020-06-07T08:41:02.658" v="4489" actId="478"/>
          <ac:cxnSpMkLst>
            <pc:docMk/>
            <pc:sldMk cId="4293118737" sldId="527"/>
            <ac:cxnSpMk id="65" creationId="{155E316B-8EC0-45F7-9470-C8C0B941D819}"/>
          </ac:cxnSpMkLst>
        </pc:cxnChg>
        <pc:cxnChg chg="add del mod">
          <ac:chgData name="Peter" userId="0c3ccf3c-f211-4dbb-800b-a0fe90374941" providerId="ADAL" clId="{32ECBCAD-4B6F-4354-B408-C9C235E292AB}" dt="2020-06-07T08:41:02.658" v="4489" actId="478"/>
          <ac:cxnSpMkLst>
            <pc:docMk/>
            <pc:sldMk cId="4293118737" sldId="527"/>
            <ac:cxnSpMk id="66" creationId="{BE9FE54F-0189-4CB5-9DCF-93D903B07876}"/>
          </ac:cxnSpMkLst>
        </pc:cxnChg>
        <pc:cxnChg chg="add mod">
          <ac:chgData name="Peter" userId="0c3ccf3c-f211-4dbb-800b-a0fe90374941" providerId="ADAL" clId="{32ECBCAD-4B6F-4354-B408-C9C235E292AB}" dt="2020-06-07T08:34:24.095" v="4409" actId="14100"/>
          <ac:cxnSpMkLst>
            <pc:docMk/>
            <pc:sldMk cId="4293118737" sldId="527"/>
            <ac:cxnSpMk id="67" creationId="{12054ABD-2E4B-41E7-9B11-98CD7B60714A}"/>
          </ac:cxnSpMkLst>
        </pc:cxnChg>
        <pc:cxnChg chg="add mod">
          <ac:chgData name="Peter" userId="0c3ccf3c-f211-4dbb-800b-a0fe90374941" providerId="ADAL" clId="{32ECBCAD-4B6F-4354-B408-C9C235E292AB}" dt="2020-06-07T08:34:20.462" v="4408" actId="14100"/>
          <ac:cxnSpMkLst>
            <pc:docMk/>
            <pc:sldMk cId="4293118737" sldId="527"/>
            <ac:cxnSpMk id="68" creationId="{3421B6A4-4A3E-40D7-BAF9-C3479A945AC9}"/>
          </ac:cxnSpMkLst>
        </pc:cxnChg>
        <pc:cxnChg chg="add mod">
          <ac:chgData name="Peter" userId="0c3ccf3c-f211-4dbb-800b-a0fe90374941" providerId="ADAL" clId="{32ECBCAD-4B6F-4354-B408-C9C235E292AB}" dt="2020-06-07T08:34:12.727" v="4407" actId="14100"/>
          <ac:cxnSpMkLst>
            <pc:docMk/>
            <pc:sldMk cId="4293118737" sldId="527"/>
            <ac:cxnSpMk id="69" creationId="{44B42072-C8B2-415F-A379-B18E72919A50}"/>
          </ac:cxnSpMkLst>
        </pc:cxnChg>
        <pc:cxnChg chg="add mod">
          <ac:chgData name="Peter" userId="0c3ccf3c-f211-4dbb-800b-a0fe90374941" providerId="ADAL" clId="{32ECBCAD-4B6F-4354-B408-C9C235E292AB}" dt="2020-06-07T08:34:41.345" v="4414" actId="14100"/>
          <ac:cxnSpMkLst>
            <pc:docMk/>
            <pc:sldMk cId="4293118737" sldId="527"/>
            <ac:cxnSpMk id="76" creationId="{5D445E37-B3BE-450F-8463-2D62877C5DEB}"/>
          </ac:cxnSpMkLst>
        </pc:cxnChg>
        <pc:cxnChg chg="add mod">
          <ac:chgData name="Peter" userId="0c3ccf3c-f211-4dbb-800b-a0fe90374941" providerId="ADAL" clId="{32ECBCAD-4B6F-4354-B408-C9C235E292AB}" dt="2020-06-07T08:34:44.807" v="4415" actId="14100"/>
          <ac:cxnSpMkLst>
            <pc:docMk/>
            <pc:sldMk cId="4293118737" sldId="527"/>
            <ac:cxnSpMk id="77" creationId="{6CBFB3F9-91F7-4C6C-B577-24105128D749}"/>
          </ac:cxnSpMkLst>
        </pc:cxnChg>
        <pc:cxnChg chg="add mod">
          <ac:chgData name="Peter" userId="0c3ccf3c-f211-4dbb-800b-a0fe90374941" providerId="ADAL" clId="{32ECBCAD-4B6F-4354-B408-C9C235E292AB}" dt="2020-06-07T08:34:37.697" v="4413" actId="14100"/>
          <ac:cxnSpMkLst>
            <pc:docMk/>
            <pc:sldMk cId="4293118737" sldId="527"/>
            <ac:cxnSpMk id="78" creationId="{7C434D7F-6E02-4AC2-B99B-5B8A98E03C76}"/>
          </ac:cxnSpMkLst>
        </pc:cxnChg>
        <pc:cxnChg chg="add mod">
          <ac:chgData name="Peter" userId="0c3ccf3c-f211-4dbb-800b-a0fe90374941" providerId="ADAL" clId="{32ECBCAD-4B6F-4354-B408-C9C235E292AB}" dt="2020-06-07T08:35:07.253" v="4423" actId="14100"/>
          <ac:cxnSpMkLst>
            <pc:docMk/>
            <pc:sldMk cId="4293118737" sldId="527"/>
            <ac:cxnSpMk id="85" creationId="{957C9711-6D01-424E-92D3-36E92F8763F0}"/>
          </ac:cxnSpMkLst>
        </pc:cxnChg>
        <pc:cxnChg chg="add mod">
          <ac:chgData name="Peter" userId="0c3ccf3c-f211-4dbb-800b-a0fe90374941" providerId="ADAL" clId="{32ECBCAD-4B6F-4354-B408-C9C235E292AB}" dt="2020-06-07T08:35:01.652" v="4421" actId="14100"/>
          <ac:cxnSpMkLst>
            <pc:docMk/>
            <pc:sldMk cId="4293118737" sldId="527"/>
            <ac:cxnSpMk id="86" creationId="{C6590371-81E9-40E8-919B-810D250AFA18}"/>
          </ac:cxnSpMkLst>
        </pc:cxnChg>
        <pc:cxnChg chg="add mod">
          <ac:chgData name="Peter" userId="0c3ccf3c-f211-4dbb-800b-a0fe90374941" providerId="ADAL" clId="{32ECBCAD-4B6F-4354-B408-C9C235E292AB}" dt="2020-06-07T08:34:55.839" v="4419" actId="14100"/>
          <ac:cxnSpMkLst>
            <pc:docMk/>
            <pc:sldMk cId="4293118737" sldId="527"/>
            <ac:cxnSpMk id="87" creationId="{C44DD78F-9D31-4098-8828-7128E5C050B1}"/>
          </ac:cxnSpMkLst>
        </pc:cxnChg>
        <pc:cxnChg chg="add mod">
          <ac:chgData name="Peter" userId="0c3ccf3c-f211-4dbb-800b-a0fe90374941" providerId="ADAL" clId="{32ECBCAD-4B6F-4354-B408-C9C235E292AB}" dt="2020-06-07T08:35:33.520" v="4431" actId="14100"/>
          <ac:cxnSpMkLst>
            <pc:docMk/>
            <pc:sldMk cId="4293118737" sldId="527"/>
            <ac:cxnSpMk id="94" creationId="{C4C51DB7-596E-41BF-AD07-77E0AEBF0D90}"/>
          </ac:cxnSpMkLst>
        </pc:cxnChg>
        <pc:cxnChg chg="add mod">
          <ac:chgData name="Peter" userId="0c3ccf3c-f211-4dbb-800b-a0fe90374941" providerId="ADAL" clId="{32ECBCAD-4B6F-4354-B408-C9C235E292AB}" dt="2020-06-07T08:35:27.105" v="4429" actId="14100"/>
          <ac:cxnSpMkLst>
            <pc:docMk/>
            <pc:sldMk cId="4293118737" sldId="527"/>
            <ac:cxnSpMk id="95" creationId="{3F5F89CC-813A-4954-BB8A-14709235D08C}"/>
          </ac:cxnSpMkLst>
        </pc:cxnChg>
        <pc:cxnChg chg="add mod">
          <ac:chgData name="Peter" userId="0c3ccf3c-f211-4dbb-800b-a0fe90374941" providerId="ADAL" clId="{32ECBCAD-4B6F-4354-B408-C9C235E292AB}" dt="2020-06-07T08:35:21.269" v="4427" actId="14100"/>
          <ac:cxnSpMkLst>
            <pc:docMk/>
            <pc:sldMk cId="4293118737" sldId="527"/>
            <ac:cxnSpMk id="96" creationId="{4F8486EC-F68C-4003-9B41-9A1D93D26ACD}"/>
          </ac:cxnSpMkLst>
        </pc:cxnChg>
        <pc:cxnChg chg="add mod">
          <ac:chgData name="Peter" userId="0c3ccf3c-f211-4dbb-800b-a0fe90374941" providerId="ADAL" clId="{32ECBCAD-4B6F-4354-B408-C9C235E292AB}" dt="2020-06-07T08:35:48.795" v="4436" actId="14100"/>
          <ac:cxnSpMkLst>
            <pc:docMk/>
            <pc:sldMk cId="4293118737" sldId="527"/>
            <ac:cxnSpMk id="103" creationId="{6AF85549-83F3-4BEE-969A-22A747E0579C}"/>
          </ac:cxnSpMkLst>
        </pc:cxnChg>
        <pc:cxnChg chg="add mod">
          <ac:chgData name="Peter" userId="0c3ccf3c-f211-4dbb-800b-a0fe90374941" providerId="ADAL" clId="{32ECBCAD-4B6F-4354-B408-C9C235E292AB}" dt="2020-06-07T08:35:44.521" v="4435" actId="14100"/>
          <ac:cxnSpMkLst>
            <pc:docMk/>
            <pc:sldMk cId="4293118737" sldId="527"/>
            <ac:cxnSpMk id="104" creationId="{3458F28D-9585-4B63-B198-0B8166DE9E11}"/>
          </ac:cxnSpMkLst>
        </pc:cxnChg>
        <pc:cxnChg chg="add mod">
          <ac:chgData name="Peter" userId="0c3ccf3c-f211-4dbb-800b-a0fe90374941" providerId="ADAL" clId="{32ECBCAD-4B6F-4354-B408-C9C235E292AB}" dt="2020-06-07T08:35:51.959" v="4437" actId="14100"/>
          <ac:cxnSpMkLst>
            <pc:docMk/>
            <pc:sldMk cId="4293118737" sldId="527"/>
            <ac:cxnSpMk id="105" creationId="{CCA07C53-4803-427E-B014-D989AB50C00C}"/>
          </ac:cxnSpMkLst>
        </pc:cxnChg>
        <pc:cxnChg chg="add mod">
          <ac:chgData name="Peter" userId="0c3ccf3c-f211-4dbb-800b-a0fe90374941" providerId="ADAL" clId="{32ECBCAD-4B6F-4354-B408-C9C235E292AB}" dt="2020-06-07T08:37:02.627" v="4443" actId="14100"/>
          <ac:cxnSpMkLst>
            <pc:docMk/>
            <pc:sldMk cId="4293118737" sldId="527"/>
            <ac:cxnSpMk id="112" creationId="{5ABE3301-39E7-4175-893E-49A4F7DBAAEC}"/>
          </ac:cxnSpMkLst>
        </pc:cxnChg>
        <pc:cxnChg chg="add mod">
          <ac:chgData name="Peter" userId="0c3ccf3c-f211-4dbb-800b-a0fe90374941" providerId="ADAL" clId="{32ECBCAD-4B6F-4354-B408-C9C235E292AB}" dt="2020-06-07T08:36:56.704" v="4442" actId="14100"/>
          <ac:cxnSpMkLst>
            <pc:docMk/>
            <pc:sldMk cId="4293118737" sldId="527"/>
            <ac:cxnSpMk id="113" creationId="{12A12EAF-4D82-4C1C-A3F0-E5C0E849F907}"/>
          </ac:cxnSpMkLst>
        </pc:cxnChg>
        <pc:cxnChg chg="add mod">
          <ac:chgData name="Peter" userId="0c3ccf3c-f211-4dbb-800b-a0fe90374941" providerId="ADAL" clId="{32ECBCAD-4B6F-4354-B408-C9C235E292AB}" dt="2020-06-07T08:37:05.565" v="4444" actId="14100"/>
          <ac:cxnSpMkLst>
            <pc:docMk/>
            <pc:sldMk cId="4293118737" sldId="527"/>
            <ac:cxnSpMk id="114" creationId="{B1FE1A8D-5B48-44FC-A52B-20D1DBC0BFCB}"/>
          </ac:cxnSpMkLst>
        </pc:cxnChg>
        <pc:cxnChg chg="add del mod">
          <ac:chgData name="Peter" userId="0c3ccf3c-f211-4dbb-800b-a0fe90374941" providerId="ADAL" clId="{32ECBCAD-4B6F-4354-B408-C9C235E292AB}" dt="2020-06-07T08:41:02.658" v="4489" actId="478"/>
          <ac:cxnSpMkLst>
            <pc:docMk/>
            <pc:sldMk cId="4293118737" sldId="527"/>
            <ac:cxnSpMk id="121" creationId="{3091C9E6-14C0-4818-8893-CAC7292AF806}"/>
          </ac:cxnSpMkLst>
        </pc:cxnChg>
        <pc:cxnChg chg="add mod">
          <ac:chgData name="Peter" userId="0c3ccf3c-f211-4dbb-800b-a0fe90374941" providerId="ADAL" clId="{32ECBCAD-4B6F-4354-B408-C9C235E292AB}" dt="2020-06-07T08:38:07.851" v="4454" actId="14100"/>
          <ac:cxnSpMkLst>
            <pc:docMk/>
            <pc:sldMk cId="4293118737" sldId="527"/>
            <ac:cxnSpMk id="123" creationId="{6D6FDEA7-2E48-49B5-B6E0-68E674C43A87}"/>
          </ac:cxnSpMkLst>
        </pc:cxnChg>
        <pc:cxnChg chg="add mod">
          <ac:chgData name="Peter" userId="0c3ccf3c-f211-4dbb-800b-a0fe90374941" providerId="ADAL" clId="{32ECBCAD-4B6F-4354-B408-C9C235E292AB}" dt="2020-06-07T08:38:49.439" v="4463" actId="14100"/>
          <ac:cxnSpMkLst>
            <pc:docMk/>
            <pc:sldMk cId="4293118737" sldId="527"/>
            <ac:cxnSpMk id="126" creationId="{F30101A7-B55B-4E64-8923-4B63E56D315B}"/>
          </ac:cxnSpMkLst>
        </pc:cxnChg>
        <pc:cxnChg chg="add mod">
          <ac:chgData name="Peter" userId="0c3ccf3c-f211-4dbb-800b-a0fe90374941" providerId="ADAL" clId="{32ECBCAD-4B6F-4354-B408-C9C235E292AB}" dt="2020-06-07T08:38:46.399" v="4462" actId="14100"/>
          <ac:cxnSpMkLst>
            <pc:docMk/>
            <pc:sldMk cId="4293118737" sldId="527"/>
            <ac:cxnSpMk id="127" creationId="{6215EE30-4651-4E3D-B19E-C3E159D48672}"/>
          </ac:cxnSpMkLst>
        </pc:cxnChg>
        <pc:cxnChg chg="add mod">
          <ac:chgData name="Peter" userId="0c3ccf3c-f211-4dbb-800b-a0fe90374941" providerId="ADAL" clId="{32ECBCAD-4B6F-4354-B408-C9C235E292AB}" dt="2020-06-07T08:38:52.603" v="4464" actId="14100"/>
          <ac:cxnSpMkLst>
            <pc:docMk/>
            <pc:sldMk cId="4293118737" sldId="527"/>
            <ac:cxnSpMk id="128" creationId="{945AD7BB-413E-4E45-A751-DB7A4105A2FE}"/>
          </ac:cxnSpMkLst>
        </pc:cxnChg>
        <pc:cxnChg chg="add mod">
          <ac:chgData name="Peter" userId="0c3ccf3c-f211-4dbb-800b-a0fe90374941" providerId="ADAL" clId="{32ECBCAD-4B6F-4354-B408-C9C235E292AB}" dt="2020-06-07T08:38:55.745" v="4465" actId="14100"/>
          <ac:cxnSpMkLst>
            <pc:docMk/>
            <pc:sldMk cId="4293118737" sldId="527"/>
            <ac:cxnSpMk id="129" creationId="{5C5FFC57-3278-42D3-A676-01B5C387680B}"/>
          </ac:cxnSpMkLst>
        </pc:cxnChg>
        <pc:cxnChg chg="add mod">
          <ac:chgData name="Peter" userId="0c3ccf3c-f211-4dbb-800b-a0fe90374941" providerId="ADAL" clId="{32ECBCAD-4B6F-4354-B408-C9C235E292AB}" dt="2020-06-07T08:39:20.051" v="4470" actId="14100"/>
          <ac:cxnSpMkLst>
            <pc:docMk/>
            <pc:sldMk cId="4293118737" sldId="527"/>
            <ac:cxnSpMk id="138" creationId="{41ED5F3E-843C-4E78-A0FF-86F9A5630CDD}"/>
          </ac:cxnSpMkLst>
        </pc:cxnChg>
        <pc:cxnChg chg="add mod">
          <ac:chgData name="Peter" userId="0c3ccf3c-f211-4dbb-800b-a0fe90374941" providerId="ADAL" clId="{32ECBCAD-4B6F-4354-B408-C9C235E292AB}" dt="2020-06-07T08:39:16.497" v="4469" actId="14100"/>
          <ac:cxnSpMkLst>
            <pc:docMk/>
            <pc:sldMk cId="4293118737" sldId="527"/>
            <ac:cxnSpMk id="139" creationId="{A5A51D0B-C0F4-4C17-9E28-B4C70398F876}"/>
          </ac:cxnSpMkLst>
        </pc:cxnChg>
        <pc:cxnChg chg="add mod">
          <ac:chgData name="Peter" userId="0c3ccf3c-f211-4dbb-800b-a0fe90374941" providerId="ADAL" clId="{32ECBCAD-4B6F-4354-B408-C9C235E292AB}" dt="2020-06-07T08:39:23.145" v="4471" actId="14100"/>
          <ac:cxnSpMkLst>
            <pc:docMk/>
            <pc:sldMk cId="4293118737" sldId="527"/>
            <ac:cxnSpMk id="140" creationId="{1F239CC8-FBC0-4F44-9FBF-CA2C329DC946}"/>
          </ac:cxnSpMkLst>
        </pc:cxnChg>
        <pc:cxnChg chg="add mod">
          <ac:chgData name="Peter" userId="0c3ccf3c-f211-4dbb-800b-a0fe90374941" providerId="ADAL" clId="{32ECBCAD-4B6F-4354-B408-C9C235E292AB}" dt="2020-06-07T08:39:26.708" v="4472" actId="14100"/>
          <ac:cxnSpMkLst>
            <pc:docMk/>
            <pc:sldMk cId="4293118737" sldId="527"/>
            <ac:cxnSpMk id="141" creationId="{D65EAE66-3EC6-4009-984B-98531993516F}"/>
          </ac:cxnSpMkLst>
        </pc:cxnChg>
        <pc:cxnChg chg="add mod">
          <ac:chgData name="Peter" userId="0c3ccf3c-f211-4dbb-800b-a0fe90374941" providerId="ADAL" clId="{32ECBCAD-4B6F-4354-B408-C9C235E292AB}" dt="2020-06-07T08:39:42.780" v="4477" actId="14100"/>
          <ac:cxnSpMkLst>
            <pc:docMk/>
            <pc:sldMk cId="4293118737" sldId="527"/>
            <ac:cxnSpMk id="150" creationId="{3FF35998-137A-41C2-B379-1F0CBF05F051}"/>
          </ac:cxnSpMkLst>
        </pc:cxnChg>
        <pc:cxnChg chg="add mod">
          <ac:chgData name="Peter" userId="0c3ccf3c-f211-4dbb-800b-a0fe90374941" providerId="ADAL" clId="{32ECBCAD-4B6F-4354-B408-C9C235E292AB}" dt="2020-06-07T08:39:39.436" v="4476" actId="14100"/>
          <ac:cxnSpMkLst>
            <pc:docMk/>
            <pc:sldMk cId="4293118737" sldId="527"/>
            <ac:cxnSpMk id="151" creationId="{F5FFFF5A-1003-4748-AD69-A39C9F1F671C}"/>
          </ac:cxnSpMkLst>
        </pc:cxnChg>
        <pc:cxnChg chg="add mod">
          <ac:chgData name="Peter" userId="0c3ccf3c-f211-4dbb-800b-a0fe90374941" providerId="ADAL" clId="{32ECBCAD-4B6F-4354-B408-C9C235E292AB}" dt="2020-06-07T08:39:45.649" v="4478" actId="14100"/>
          <ac:cxnSpMkLst>
            <pc:docMk/>
            <pc:sldMk cId="4293118737" sldId="527"/>
            <ac:cxnSpMk id="152" creationId="{658F86B5-E77C-4CD8-988C-48B9E8EC5674}"/>
          </ac:cxnSpMkLst>
        </pc:cxnChg>
        <pc:cxnChg chg="add mod">
          <ac:chgData name="Peter" userId="0c3ccf3c-f211-4dbb-800b-a0fe90374941" providerId="ADAL" clId="{32ECBCAD-4B6F-4354-B408-C9C235E292AB}" dt="2020-06-07T08:39:48.304" v="4479" actId="14100"/>
          <ac:cxnSpMkLst>
            <pc:docMk/>
            <pc:sldMk cId="4293118737" sldId="527"/>
            <ac:cxnSpMk id="153" creationId="{F6A08FF9-7065-4766-8ACB-ED462A7F7327}"/>
          </ac:cxnSpMkLst>
        </pc:cxnChg>
        <pc:cxnChg chg="add mod">
          <ac:chgData name="Peter" userId="0c3ccf3c-f211-4dbb-800b-a0fe90374941" providerId="ADAL" clId="{32ECBCAD-4B6F-4354-B408-C9C235E292AB}" dt="2020-06-07T08:40:09.214" v="4486" actId="14100"/>
          <ac:cxnSpMkLst>
            <pc:docMk/>
            <pc:sldMk cId="4293118737" sldId="527"/>
            <ac:cxnSpMk id="162" creationId="{2834F921-FCA9-4ED1-9E9C-2CD4C21C6623}"/>
          </ac:cxnSpMkLst>
        </pc:cxnChg>
        <pc:cxnChg chg="add mod">
          <ac:chgData name="Peter" userId="0c3ccf3c-f211-4dbb-800b-a0fe90374941" providerId="ADAL" clId="{32ECBCAD-4B6F-4354-B408-C9C235E292AB}" dt="2020-06-07T08:40:05.393" v="4485" actId="14100"/>
          <ac:cxnSpMkLst>
            <pc:docMk/>
            <pc:sldMk cId="4293118737" sldId="527"/>
            <ac:cxnSpMk id="163" creationId="{5BA4203A-31C7-4CFA-94D7-0FDCC17776FE}"/>
          </ac:cxnSpMkLst>
        </pc:cxnChg>
        <pc:cxnChg chg="add mod">
          <ac:chgData name="Peter" userId="0c3ccf3c-f211-4dbb-800b-a0fe90374941" providerId="ADAL" clId="{32ECBCAD-4B6F-4354-B408-C9C235E292AB}" dt="2020-06-07T08:40:13.057" v="4487" actId="14100"/>
          <ac:cxnSpMkLst>
            <pc:docMk/>
            <pc:sldMk cId="4293118737" sldId="527"/>
            <ac:cxnSpMk id="164" creationId="{FFDD700D-1CCB-481A-8E9D-C3E4590DE4BB}"/>
          </ac:cxnSpMkLst>
        </pc:cxnChg>
        <pc:cxnChg chg="add mod">
          <ac:chgData name="Peter" userId="0c3ccf3c-f211-4dbb-800b-a0fe90374941" providerId="ADAL" clId="{32ECBCAD-4B6F-4354-B408-C9C235E292AB}" dt="2020-06-07T08:40:16.207" v="4488" actId="14100"/>
          <ac:cxnSpMkLst>
            <pc:docMk/>
            <pc:sldMk cId="4293118737" sldId="527"/>
            <ac:cxnSpMk id="165" creationId="{F7B685DD-1D4F-4391-BE94-F8577FA79520}"/>
          </ac:cxnSpMkLst>
        </pc:cxnChg>
      </pc:sldChg>
      <pc:sldChg chg="addSp delSp modSp add mod delAnim modAnim">
        <pc:chgData name="Peter" userId="0c3ccf3c-f211-4dbb-800b-a0fe90374941" providerId="ADAL" clId="{32ECBCAD-4B6F-4354-B408-C9C235E292AB}" dt="2020-06-07T08:45:36.451" v="4599"/>
        <pc:sldMkLst>
          <pc:docMk/>
          <pc:sldMk cId="3407507583" sldId="528"/>
        </pc:sldMkLst>
        <pc:spChg chg="add mod">
          <ac:chgData name="Peter" userId="0c3ccf3c-f211-4dbb-800b-a0fe90374941" providerId="ADAL" clId="{32ECBCAD-4B6F-4354-B408-C9C235E292AB}" dt="2020-06-07T08:43:35.314" v="4575" actId="1076"/>
          <ac:spMkLst>
            <pc:docMk/>
            <pc:sldMk cId="3407507583" sldId="528"/>
            <ac:spMk id="3" creationId="{3AED9314-3444-4352-9F5F-7B765D9681B4}"/>
          </ac:spMkLst>
        </pc:spChg>
        <pc:spChg chg="del">
          <ac:chgData name="Peter" userId="0c3ccf3c-f211-4dbb-800b-a0fe90374941" providerId="ADAL" clId="{32ECBCAD-4B6F-4354-B408-C9C235E292AB}" dt="2020-06-07T08:42:27.470" v="4563" actId="478"/>
          <ac:spMkLst>
            <pc:docMk/>
            <pc:sldMk cId="3407507583" sldId="528"/>
            <ac:spMk id="28" creationId="{9C01764D-0AE6-4054-A525-74A901D75D5C}"/>
          </ac:spMkLst>
        </pc:spChg>
        <pc:spChg chg="del">
          <ac:chgData name="Peter" userId="0c3ccf3c-f211-4dbb-800b-a0fe90374941" providerId="ADAL" clId="{32ECBCAD-4B6F-4354-B408-C9C235E292AB}" dt="2020-06-07T08:42:53.669" v="4569" actId="478"/>
          <ac:spMkLst>
            <pc:docMk/>
            <pc:sldMk cId="3407507583" sldId="528"/>
            <ac:spMk id="29" creationId="{85842794-1D73-41C1-9B84-6A23A44C2620}"/>
          </ac:spMkLst>
        </pc:spChg>
        <pc:spChg chg="del">
          <ac:chgData name="Peter" userId="0c3ccf3c-f211-4dbb-800b-a0fe90374941" providerId="ADAL" clId="{32ECBCAD-4B6F-4354-B408-C9C235E292AB}" dt="2020-06-07T08:42:30.999" v="4564" actId="478"/>
          <ac:spMkLst>
            <pc:docMk/>
            <pc:sldMk cId="3407507583" sldId="528"/>
            <ac:spMk id="30" creationId="{CF6E3EBB-7386-48A3-B0D0-7B2183DB25BA}"/>
          </ac:spMkLst>
        </pc:spChg>
        <pc:spChg chg="mod">
          <ac:chgData name="Peter" userId="0c3ccf3c-f211-4dbb-800b-a0fe90374941" providerId="ADAL" clId="{32ECBCAD-4B6F-4354-B408-C9C235E292AB}" dt="2020-06-07T08:41:27.430" v="4499" actId="20577"/>
          <ac:spMkLst>
            <pc:docMk/>
            <pc:sldMk cId="3407507583" sldId="528"/>
            <ac:spMk id="31" creationId="{BFF52EE0-4D06-43D4-9989-C87EB1F65D1B}"/>
          </ac:spMkLst>
        </pc:spChg>
        <pc:spChg chg="mod">
          <ac:chgData name="Peter" userId="0c3ccf3c-f211-4dbb-800b-a0fe90374941" providerId="ADAL" clId="{32ECBCAD-4B6F-4354-B408-C9C235E292AB}" dt="2020-06-07T08:42:21.381" v="4562" actId="20577"/>
          <ac:spMkLst>
            <pc:docMk/>
            <pc:sldMk cId="3407507583" sldId="528"/>
            <ac:spMk id="32" creationId="{6FA6FA0F-20EB-4C48-8465-F9056D184C48}"/>
          </ac:spMkLst>
        </pc:spChg>
        <pc:spChg chg="del">
          <ac:chgData name="Peter" userId="0c3ccf3c-f211-4dbb-800b-a0fe90374941" providerId="ADAL" clId="{32ECBCAD-4B6F-4354-B408-C9C235E292AB}" dt="2020-06-07T08:42:50.053" v="4567" actId="478"/>
          <ac:spMkLst>
            <pc:docMk/>
            <pc:sldMk cId="3407507583" sldId="528"/>
            <ac:spMk id="33" creationId="{1B4BC978-D3CB-4DA2-BD63-59F2764983BE}"/>
          </ac:spMkLst>
        </pc:spChg>
        <pc:spChg chg="add mod">
          <ac:chgData name="Peter" userId="0c3ccf3c-f211-4dbb-800b-a0fe90374941" providerId="ADAL" clId="{32ECBCAD-4B6F-4354-B408-C9C235E292AB}" dt="2020-06-07T08:44:00.831" v="4579" actId="207"/>
          <ac:spMkLst>
            <pc:docMk/>
            <pc:sldMk cId="3407507583" sldId="528"/>
            <ac:spMk id="34" creationId="{9D16A78D-522A-41E7-9C1A-C9CC92371A81}"/>
          </ac:spMkLst>
        </pc:spChg>
        <pc:spChg chg="add mod">
          <ac:chgData name="Peter" userId="0c3ccf3c-f211-4dbb-800b-a0fe90374941" providerId="ADAL" clId="{32ECBCAD-4B6F-4354-B408-C9C235E292AB}" dt="2020-06-07T08:44:16.230" v="4582" actId="207"/>
          <ac:spMkLst>
            <pc:docMk/>
            <pc:sldMk cId="3407507583" sldId="528"/>
            <ac:spMk id="35" creationId="{046A682F-1563-4D2C-9BD8-1702FC6C495C}"/>
          </ac:spMkLst>
        </pc:spChg>
        <pc:cxnChg chg="del mod">
          <ac:chgData name="Peter" userId="0c3ccf3c-f211-4dbb-800b-a0fe90374941" providerId="ADAL" clId="{32ECBCAD-4B6F-4354-B408-C9C235E292AB}" dt="2020-06-07T08:42:51.286" v="4568" actId="478"/>
          <ac:cxnSpMkLst>
            <pc:docMk/>
            <pc:sldMk cId="3407507583" sldId="528"/>
            <ac:cxnSpMk id="21" creationId="{5F2B80CB-B2D3-450E-A55D-1011AFCFDBB7}"/>
          </ac:cxnSpMkLst>
        </pc:cxnChg>
        <pc:cxnChg chg="del mod">
          <ac:chgData name="Peter" userId="0c3ccf3c-f211-4dbb-800b-a0fe90374941" providerId="ADAL" clId="{32ECBCAD-4B6F-4354-B408-C9C235E292AB}" dt="2020-06-07T08:42:48.574" v="4566" actId="478"/>
          <ac:cxnSpMkLst>
            <pc:docMk/>
            <pc:sldMk cId="3407507583" sldId="528"/>
            <ac:cxnSpMk id="22" creationId="{92D27C3B-2AD6-4B73-8B88-047784EC788D}"/>
          </ac:cxnSpMkLst>
        </pc:cxnChg>
        <pc:cxnChg chg="add del mod">
          <ac:chgData name="Peter" userId="0c3ccf3c-f211-4dbb-800b-a0fe90374941" providerId="ADAL" clId="{32ECBCAD-4B6F-4354-B408-C9C235E292AB}" dt="2020-06-07T08:43:10.181" v="4573" actId="478"/>
          <ac:cxnSpMkLst>
            <pc:docMk/>
            <pc:sldMk cId="3407507583" sldId="528"/>
            <ac:cxnSpMk id="25" creationId="{6B5578A1-1ADC-4A26-A778-C0B08B3879C4}"/>
          </ac:cxnSpMkLst>
        </pc:cxnChg>
        <pc:cxnChg chg="add mod">
          <ac:chgData name="Peter" userId="0c3ccf3c-f211-4dbb-800b-a0fe90374941" providerId="ADAL" clId="{32ECBCAD-4B6F-4354-B408-C9C235E292AB}" dt="2020-06-07T08:44:34.607" v="4585" actId="14100"/>
          <ac:cxnSpMkLst>
            <pc:docMk/>
            <pc:sldMk cId="3407507583" sldId="528"/>
            <ac:cxnSpMk id="36" creationId="{AFAE6FD5-74D5-4DB4-B152-F89A4AC5EDB2}"/>
          </ac:cxnSpMkLst>
        </pc:cxnChg>
        <pc:cxnChg chg="add mod">
          <ac:chgData name="Peter" userId="0c3ccf3c-f211-4dbb-800b-a0fe90374941" providerId="ADAL" clId="{32ECBCAD-4B6F-4354-B408-C9C235E292AB}" dt="2020-06-07T08:44:45.942" v="4588" actId="14100"/>
          <ac:cxnSpMkLst>
            <pc:docMk/>
            <pc:sldMk cId="3407507583" sldId="528"/>
            <ac:cxnSpMk id="37" creationId="{924EBF43-A374-49C0-90BE-641626127DC4}"/>
          </ac:cxnSpMkLst>
        </pc:cxnChg>
        <pc:cxnChg chg="add mod">
          <ac:chgData name="Peter" userId="0c3ccf3c-f211-4dbb-800b-a0fe90374941" providerId="ADAL" clId="{32ECBCAD-4B6F-4354-B408-C9C235E292AB}" dt="2020-06-07T08:44:53.529" v="4591" actId="14100"/>
          <ac:cxnSpMkLst>
            <pc:docMk/>
            <pc:sldMk cId="3407507583" sldId="528"/>
            <ac:cxnSpMk id="38" creationId="{727159C3-7EB5-4266-98C3-F4AFE8DED022}"/>
          </ac:cxnSpMkLst>
        </pc:cxnChg>
      </pc:sldChg>
      <pc:sldChg chg="addSp delSp modSp new mod delAnim modAnim">
        <pc:chgData name="Peter" userId="0c3ccf3c-f211-4dbb-800b-a0fe90374941" providerId="ADAL" clId="{32ECBCAD-4B6F-4354-B408-C9C235E292AB}" dt="2020-06-07T09:45:22.966" v="4825" actId="20577"/>
        <pc:sldMkLst>
          <pc:docMk/>
          <pc:sldMk cId="3088438479" sldId="529"/>
        </pc:sldMkLst>
        <pc:spChg chg="mod">
          <ac:chgData name="Peter" userId="0c3ccf3c-f211-4dbb-800b-a0fe90374941" providerId="ADAL" clId="{32ECBCAD-4B6F-4354-B408-C9C235E292AB}" dt="2020-06-07T09:45:22.966" v="4825" actId="20577"/>
          <ac:spMkLst>
            <pc:docMk/>
            <pc:sldMk cId="3088438479" sldId="529"/>
            <ac:spMk id="3" creationId="{B7247A70-8F26-4FB8-B58D-BA5B1BBEE845}"/>
          </ac:spMkLst>
        </pc:spChg>
        <pc:spChg chg="del">
          <ac:chgData name="Peter" userId="0c3ccf3c-f211-4dbb-800b-a0fe90374941" providerId="ADAL" clId="{32ECBCAD-4B6F-4354-B408-C9C235E292AB}" dt="2020-06-07T09:40:25.302" v="4671" actId="478"/>
          <ac:spMkLst>
            <pc:docMk/>
            <pc:sldMk cId="3088438479" sldId="529"/>
            <ac:spMk id="4" creationId="{C8D66F32-B4D6-4B21-A3B9-CBA0791B2DB1}"/>
          </ac:spMkLst>
        </pc:spChg>
        <pc:spChg chg="add mod">
          <ac:chgData name="Peter" userId="0c3ccf3c-f211-4dbb-800b-a0fe90374941" providerId="ADAL" clId="{32ECBCAD-4B6F-4354-B408-C9C235E292AB}" dt="2020-06-07T09:41:37.707" v="4686" actId="14100"/>
          <ac:spMkLst>
            <pc:docMk/>
            <pc:sldMk cId="3088438479" sldId="529"/>
            <ac:spMk id="6" creationId="{17AB7A13-4B95-4CFC-8365-FC2AD03D8DC0}"/>
          </ac:spMkLst>
        </pc:spChg>
        <pc:spChg chg="add mod">
          <ac:chgData name="Peter" userId="0c3ccf3c-f211-4dbb-800b-a0fe90374941" providerId="ADAL" clId="{32ECBCAD-4B6F-4354-B408-C9C235E292AB}" dt="2020-06-07T09:42:47.392" v="4747" actId="1076"/>
          <ac:spMkLst>
            <pc:docMk/>
            <pc:sldMk cId="3088438479" sldId="529"/>
            <ac:spMk id="7" creationId="{C1006189-52A6-40D2-B548-1F31E228D559}"/>
          </ac:spMkLst>
        </pc:spChg>
        <pc:spChg chg="add del mod">
          <ac:chgData name="Peter" userId="0c3ccf3c-f211-4dbb-800b-a0fe90374941" providerId="ADAL" clId="{32ECBCAD-4B6F-4354-B408-C9C235E292AB}" dt="2020-06-07T09:43:04.671" v="4751" actId="478"/>
          <ac:spMkLst>
            <pc:docMk/>
            <pc:sldMk cId="3088438479" sldId="529"/>
            <ac:spMk id="20" creationId="{F32439B4-B550-4850-B7E0-21034652E399}"/>
          </ac:spMkLst>
        </pc:spChg>
        <pc:spChg chg="add mod">
          <ac:chgData name="Peter" userId="0c3ccf3c-f211-4dbb-800b-a0fe90374941" providerId="ADAL" clId="{32ECBCAD-4B6F-4354-B408-C9C235E292AB}" dt="2020-06-07T09:43:17.425" v="4755" actId="1076"/>
          <ac:spMkLst>
            <pc:docMk/>
            <pc:sldMk cId="3088438479" sldId="529"/>
            <ac:spMk id="21" creationId="{09FB75F0-0251-4F9F-8F77-1E91A4D0D596}"/>
          </ac:spMkLst>
        </pc:spChg>
        <pc:spChg chg="add mod">
          <ac:chgData name="Peter" userId="0c3ccf3c-f211-4dbb-800b-a0fe90374941" providerId="ADAL" clId="{32ECBCAD-4B6F-4354-B408-C9C235E292AB}" dt="2020-06-07T09:43:34.300" v="4784" actId="14100"/>
          <ac:spMkLst>
            <pc:docMk/>
            <pc:sldMk cId="3088438479" sldId="529"/>
            <ac:spMk id="22" creationId="{13255A05-115E-4A43-80AB-17F21EC02DE5}"/>
          </ac:spMkLst>
        </pc:spChg>
        <pc:picChg chg="add mod modCrop">
          <ac:chgData name="Peter" userId="0c3ccf3c-f211-4dbb-800b-a0fe90374941" providerId="ADAL" clId="{32ECBCAD-4B6F-4354-B408-C9C235E292AB}" dt="2020-06-07T09:41:14.692" v="4680" actId="1076"/>
          <ac:picMkLst>
            <pc:docMk/>
            <pc:sldMk cId="3088438479" sldId="529"/>
            <ac:picMk id="5" creationId="{7D2BB1AB-6CAC-4A51-BEA2-70BB072C2884}"/>
          </ac:picMkLst>
        </pc:picChg>
        <pc:picChg chg="add mod modCrop">
          <ac:chgData name="Peter" userId="0c3ccf3c-f211-4dbb-800b-a0fe90374941" providerId="ADAL" clId="{32ECBCAD-4B6F-4354-B408-C9C235E292AB}" dt="2020-06-07T09:44:46.229" v="4792" actId="1076"/>
          <ac:picMkLst>
            <pc:docMk/>
            <pc:sldMk cId="3088438479" sldId="529"/>
            <ac:picMk id="28" creationId="{CD32EEDB-A0D7-4FEF-8FD1-9FC364B0A50B}"/>
          </ac:picMkLst>
        </pc:picChg>
        <pc:cxnChg chg="add mod">
          <ac:chgData name="Peter" userId="0c3ccf3c-f211-4dbb-800b-a0fe90374941" providerId="ADAL" clId="{32ECBCAD-4B6F-4354-B408-C9C235E292AB}" dt="2020-06-07T09:42:47.392" v="4747" actId="1076"/>
          <ac:cxnSpMkLst>
            <pc:docMk/>
            <pc:sldMk cId="3088438479" sldId="529"/>
            <ac:cxnSpMk id="8" creationId="{85BBF9F4-D8E4-4962-9AE2-E5635D398B28}"/>
          </ac:cxnSpMkLst>
        </pc:cxnChg>
        <pc:cxnChg chg="add mod">
          <ac:chgData name="Peter" userId="0c3ccf3c-f211-4dbb-800b-a0fe90374941" providerId="ADAL" clId="{32ECBCAD-4B6F-4354-B408-C9C235E292AB}" dt="2020-06-07T09:43:34.300" v="4784" actId="14100"/>
          <ac:cxnSpMkLst>
            <pc:docMk/>
            <pc:sldMk cId="3088438479" sldId="529"/>
            <ac:cxnSpMk id="23" creationId="{A845B764-FCCB-4A80-AF49-08F02259AA28}"/>
          </ac:cxnSpMkLst>
        </pc:cxnChg>
      </pc:sldChg>
      <pc:sldChg chg="addSp delSp modSp new mod modAnim">
        <pc:chgData name="Peter" userId="0c3ccf3c-f211-4dbb-800b-a0fe90374941" providerId="ADAL" clId="{32ECBCAD-4B6F-4354-B408-C9C235E292AB}" dt="2020-06-07T10:16:53.102" v="4932" actId="732"/>
        <pc:sldMkLst>
          <pc:docMk/>
          <pc:sldMk cId="1975774430" sldId="530"/>
        </pc:sldMkLst>
        <pc:spChg chg="mod">
          <ac:chgData name="Peter" userId="0c3ccf3c-f211-4dbb-800b-a0fe90374941" providerId="ADAL" clId="{32ECBCAD-4B6F-4354-B408-C9C235E292AB}" dt="2020-06-07T10:16:40.591" v="4931" actId="20577"/>
          <ac:spMkLst>
            <pc:docMk/>
            <pc:sldMk cId="1975774430" sldId="530"/>
            <ac:spMk id="3" creationId="{B2CB01A4-B52D-40CC-A27C-01988465DEAF}"/>
          </ac:spMkLst>
        </pc:spChg>
        <pc:spChg chg="del">
          <ac:chgData name="Peter" userId="0c3ccf3c-f211-4dbb-800b-a0fe90374941" providerId="ADAL" clId="{32ECBCAD-4B6F-4354-B408-C9C235E292AB}" dt="2020-06-07T09:48:49.117" v="4827" actId="478"/>
          <ac:spMkLst>
            <pc:docMk/>
            <pc:sldMk cId="1975774430" sldId="530"/>
            <ac:spMk id="4" creationId="{916A709D-55DF-48D3-8F49-7ECCFA5A8DA5}"/>
          </ac:spMkLst>
        </pc:spChg>
        <pc:picChg chg="add mod modCrop">
          <ac:chgData name="Peter" userId="0c3ccf3c-f211-4dbb-800b-a0fe90374941" providerId="ADAL" clId="{32ECBCAD-4B6F-4354-B408-C9C235E292AB}" dt="2020-06-07T10:15:14.498" v="4902" actId="1076"/>
          <ac:picMkLst>
            <pc:docMk/>
            <pc:sldMk cId="1975774430" sldId="530"/>
            <ac:picMk id="5" creationId="{CC8B906C-1944-4211-A8F0-91E18DE9F165}"/>
          </ac:picMkLst>
        </pc:picChg>
        <pc:picChg chg="add mod modCrop">
          <ac:chgData name="Peter" userId="0c3ccf3c-f211-4dbb-800b-a0fe90374941" providerId="ADAL" clId="{32ECBCAD-4B6F-4354-B408-C9C235E292AB}" dt="2020-06-07T10:16:53.102" v="4932" actId="732"/>
          <ac:picMkLst>
            <pc:docMk/>
            <pc:sldMk cId="1975774430" sldId="530"/>
            <ac:picMk id="6" creationId="{1C2D1012-1614-4BAC-93BF-5BAF222B2E25}"/>
          </ac:picMkLst>
        </pc:picChg>
        <pc:picChg chg="add mod modCrop">
          <ac:chgData name="Peter" userId="0c3ccf3c-f211-4dbb-800b-a0fe90374941" providerId="ADAL" clId="{32ECBCAD-4B6F-4354-B408-C9C235E292AB}" dt="2020-06-07T10:16:02.350" v="4912" actId="1076"/>
          <ac:picMkLst>
            <pc:docMk/>
            <pc:sldMk cId="1975774430" sldId="530"/>
            <ac:picMk id="7" creationId="{2741B243-A251-48A3-AAD7-34D96479A242}"/>
          </ac:picMkLst>
        </pc:picChg>
        <pc:picChg chg="add mod modCrop">
          <ac:chgData name="Peter" userId="0c3ccf3c-f211-4dbb-800b-a0fe90374941" providerId="ADAL" clId="{32ECBCAD-4B6F-4354-B408-C9C235E292AB}" dt="2020-06-07T10:16:29.164" v="4918" actId="1076"/>
          <ac:picMkLst>
            <pc:docMk/>
            <pc:sldMk cId="1975774430" sldId="530"/>
            <ac:picMk id="8" creationId="{65046A61-FC97-4613-A5A6-FA1791B3C3FD}"/>
          </ac:picMkLst>
        </pc:picChg>
      </pc:sldChg>
      <pc:sldChg chg="addSp delSp modSp new mod modAnim modNotesTx">
        <pc:chgData name="Peter" userId="0c3ccf3c-f211-4dbb-800b-a0fe90374941" providerId="ADAL" clId="{32ECBCAD-4B6F-4354-B408-C9C235E292AB}" dt="2020-06-07T15:09:36.902" v="5558" actId="20577"/>
        <pc:sldMkLst>
          <pc:docMk/>
          <pc:sldMk cId="4238681988" sldId="531"/>
        </pc:sldMkLst>
        <pc:spChg chg="mod">
          <ac:chgData name="Peter" userId="0c3ccf3c-f211-4dbb-800b-a0fe90374941" providerId="ADAL" clId="{32ECBCAD-4B6F-4354-B408-C9C235E292AB}" dt="2020-06-07T15:07:32.263" v="5435" actId="5793"/>
          <ac:spMkLst>
            <pc:docMk/>
            <pc:sldMk cId="4238681988" sldId="531"/>
            <ac:spMk id="3" creationId="{E5BE6ADE-FD5E-44FE-94F3-25BF91161B58}"/>
          </ac:spMkLst>
        </pc:spChg>
        <pc:spChg chg="del">
          <ac:chgData name="Peter" userId="0c3ccf3c-f211-4dbb-800b-a0fe90374941" providerId="ADAL" clId="{32ECBCAD-4B6F-4354-B408-C9C235E292AB}" dt="2020-06-07T14:18:25.205" v="4937" actId="478"/>
          <ac:spMkLst>
            <pc:docMk/>
            <pc:sldMk cId="4238681988" sldId="531"/>
            <ac:spMk id="4" creationId="{123107EB-E7D8-491B-9D24-233CF84E2640}"/>
          </ac:spMkLst>
        </pc:spChg>
        <pc:picChg chg="add mod modCrop">
          <ac:chgData name="Peter" userId="0c3ccf3c-f211-4dbb-800b-a0fe90374941" providerId="ADAL" clId="{32ECBCAD-4B6F-4354-B408-C9C235E292AB}" dt="2020-06-07T14:18:48.573" v="4945" actId="1076"/>
          <ac:picMkLst>
            <pc:docMk/>
            <pc:sldMk cId="4238681988" sldId="531"/>
            <ac:picMk id="5" creationId="{90BD3275-6E07-4AD6-8018-A37F931F3310}"/>
          </ac:picMkLst>
        </pc:picChg>
        <pc:picChg chg="add mod modCrop">
          <ac:chgData name="Peter" userId="0c3ccf3c-f211-4dbb-800b-a0fe90374941" providerId="ADAL" clId="{32ECBCAD-4B6F-4354-B408-C9C235E292AB}" dt="2020-06-07T14:19:22.059" v="4954" actId="1076"/>
          <ac:picMkLst>
            <pc:docMk/>
            <pc:sldMk cId="4238681988" sldId="531"/>
            <ac:picMk id="6" creationId="{E5F124A8-4442-444D-9A77-CC6274677F88}"/>
          </ac:picMkLst>
        </pc:picChg>
        <pc:picChg chg="add del">
          <ac:chgData name="Peter" userId="0c3ccf3c-f211-4dbb-800b-a0fe90374941" providerId="ADAL" clId="{32ECBCAD-4B6F-4354-B408-C9C235E292AB}" dt="2020-06-07T15:07:44.574" v="5437"/>
          <ac:picMkLst>
            <pc:docMk/>
            <pc:sldMk cId="4238681988" sldId="531"/>
            <ac:picMk id="7" creationId="{700C584F-7FF7-4030-A246-028AC6DA8527}"/>
          </ac:picMkLst>
        </pc:picChg>
        <pc:picChg chg="add mod modCrop">
          <ac:chgData name="Peter" userId="0c3ccf3c-f211-4dbb-800b-a0fe90374941" providerId="ADAL" clId="{32ECBCAD-4B6F-4354-B408-C9C235E292AB}" dt="2020-06-07T15:08:51.089" v="5441" actId="1076"/>
          <ac:picMkLst>
            <pc:docMk/>
            <pc:sldMk cId="4238681988" sldId="531"/>
            <ac:picMk id="8" creationId="{C12EE5E3-772E-4D49-989F-FED3E917D7A7}"/>
          </ac:picMkLst>
        </pc:picChg>
      </pc:sldChg>
      <pc:sldChg chg="modSp add mod modAnim modNotesTx">
        <pc:chgData name="Peter" userId="0c3ccf3c-f211-4dbb-800b-a0fe90374941" providerId="ADAL" clId="{32ECBCAD-4B6F-4354-B408-C9C235E292AB}" dt="2020-06-07T15:12:19.325" v="5707" actId="20577"/>
        <pc:sldMkLst>
          <pc:docMk/>
          <pc:sldMk cId="505786024" sldId="532"/>
        </pc:sldMkLst>
        <pc:spChg chg="mod">
          <ac:chgData name="Peter" userId="0c3ccf3c-f211-4dbb-800b-a0fe90374941" providerId="ADAL" clId="{32ECBCAD-4B6F-4354-B408-C9C235E292AB}" dt="2020-06-07T15:03:56.093" v="5276" actId="20577"/>
          <ac:spMkLst>
            <pc:docMk/>
            <pc:sldMk cId="505786024" sldId="532"/>
            <ac:spMk id="3" creationId="{D166A113-BC52-44E0-9C6E-FE9B3DDC4A1B}"/>
          </ac:spMkLst>
        </pc:spChg>
        <pc:spChg chg="mod">
          <ac:chgData name="Peter" userId="0c3ccf3c-f211-4dbb-800b-a0fe90374941" providerId="ADAL" clId="{32ECBCAD-4B6F-4354-B408-C9C235E292AB}" dt="2020-06-07T15:07:12.781" v="5404" actId="20577"/>
          <ac:spMkLst>
            <pc:docMk/>
            <pc:sldMk cId="505786024" sldId="532"/>
            <ac:spMk id="4" creationId="{97C5AE36-0D62-4108-93A7-A7E3D0DAB79F}"/>
          </ac:spMkLst>
        </pc:spChg>
      </pc:sldChg>
      <pc:sldChg chg="modSp new del mod">
        <pc:chgData name="Peter" userId="0c3ccf3c-f211-4dbb-800b-a0fe90374941" providerId="ADAL" clId="{32ECBCAD-4B6F-4354-B408-C9C235E292AB}" dt="2020-06-07T14:21:03.531" v="5001" actId="47"/>
        <pc:sldMkLst>
          <pc:docMk/>
          <pc:sldMk cId="1133167869" sldId="532"/>
        </pc:sldMkLst>
        <pc:spChg chg="mod">
          <ac:chgData name="Peter" userId="0c3ccf3c-f211-4dbb-800b-a0fe90374941" providerId="ADAL" clId="{32ECBCAD-4B6F-4354-B408-C9C235E292AB}" dt="2020-06-07T14:20:50.534" v="5000" actId="20577"/>
          <ac:spMkLst>
            <pc:docMk/>
            <pc:sldMk cId="1133167869" sldId="532"/>
            <ac:spMk id="4" creationId="{EBD92EC8-0082-4C32-97B5-60A8C888EAD5}"/>
          </ac:spMkLst>
        </pc:spChg>
      </pc:sldChg>
      <pc:sldChg chg="addSp delSp modSp new mod delAnim modAnim modNotesTx">
        <pc:chgData name="Peter" userId="0c3ccf3c-f211-4dbb-800b-a0fe90374941" providerId="ADAL" clId="{32ECBCAD-4B6F-4354-B408-C9C235E292AB}" dt="2020-06-07T15:56:20.407" v="6448" actId="20577"/>
        <pc:sldMkLst>
          <pc:docMk/>
          <pc:sldMk cId="3700823696" sldId="533"/>
        </pc:sldMkLst>
        <pc:spChg chg="mod">
          <ac:chgData name="Peter" userId="0c3ccf3c-f211-4dbb-800b-a0fe90374941" providerId="ADAL" clId="{32ECBCAD-4B6F-4354-B408-C9C235E292AB}" dt="2020-06-07T15:25:06.132" v="5747"/>
          <ac:spMkLst>
            <pc:docMk/>
            <pc:sldMk cId="3700823696" sldId="533"/>
            <ac:spMk id="2" creationId="{9A3BC42F-7E4D-4428-A283-DD294865EC1B}"/>
          </ac:spMkLst>
        </pc:spChg>
        <pc:spChg chg="del">
          <ac:chgData name="Peter" userId="0c3ccf3c-f211-4dbb-800b-a0fe90374941" providerId="ADAL" clId="{32ECBCAD-4B6F-4354-B408-C9C235E292AB}" dt="2020-06-07T15:25:06.132" v="5747"/>
          <ac:spMkLst>
            <pc:docMk/>
            <pc:sldMk cId="3700823696" sldId="533"/>
            <ac:spMk id="3" creationId="{20D46DC3-AA46-49DE-8267-D1E3D45861D0}"/>
          </ac:spMkLst>
        </pc:spChg>
        <pc:spChg chg="del">
          <ac:chgData name="Peter" userId="0c3ccf3c-f211-4dbb-800b-a0fe90374941" providerId="ADAL" clId="{32ECBCAD-4B6F-4354-B408-C9C235E292AB}" dt="2020-06-07T15:21:08.958" v="5711" actId="478"/>
          <ac:spMkLst>
            <pc:docMk/>
            <pc:sldMk cId="3700823696" sldId="533"/>
            <ac:spMk id="4" creationId="{1D1A10E0-5867-42AB-8ADA-157669CF07A4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5" creationId="{BF5D6BBF-FEBA-451F-948D-8874514C4276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6" creationId="{E945D00D-E74C-492D-9672-00D9F05960BF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7" creationId="{5E782E37-0820-4859-95DF-C4DDBA3A29A2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8" creationId="{21C5DB6F-9665-464C-9F17-68058D26519E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9" creationId="{90B53295-7E79-4936-9056-52BBFDF8C930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10" creationId="{3C002418-4895-4FD8-9F8B-A689231C54A9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11" creationId="{059FF7D5-AC3A-4E82-8585-AFAE88A50E61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12" creationId="{3D86875E-671E-408A-B744-4404BCA13131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13" creationId="{3EA41758-A439-4B41-9DB5-77BD7F68D314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14" creationId="{E952A2EC-4FD6-4AD4-B0A0-D3CA64DA16CA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15" creationId="{5ABF9B62-FF4F-41EB-80AA-D0E34C8BD0F7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16" creationId="{4074D2A5-2A68-44F8-B146-5BE0EED2BF3A}"/>
          </ac:spMkLst>
        </pc:spChg>
        <pc:spChg chg="add mod">
          <ac:chgData name="Peter" userId="0c3ccf3c-f211-4dbb-800b-a0fe90374941" providerId="ADAL" clId="{32ECBCAD-4B6F-4354-B408-C9C235E292AB}" dt="2020-06-07T15:56:20.407" v="6448" actId="20577"/>
          <ac:spMkLst>
            <pc:docMk/>
            <pc:sldMk cId="3700823696" sldId="533"/>
            <ac:spMk id="17" creationId="{B04065EF-4E2A-4C31-95B1-F2BDE61A6A37}"/>
          </ac:spMkLst>
        </pc:spChg>
        <pc:spChg chg="add mod">
          <ac:chgData name="Peter" userId="0c3ccf3c-f211-4dbb-800b-a0fe90374941" providerId="ADAL" clId="{32ECBCAD-4B6F-4354-B408-C9C235E292AB}" dt="2020-06-07T15:50:59.845" v="5988" actId="20577"/>
          <ac:spMkLst>
            <pc:docMk/>
            <pc:sldMk cId="3700823696" sldId="533"/>
            <ac:spMk id="18" creationId="{6E657BE8-AB54-4F5E-82CA-4421E8C1ECDF}"/>
          </ac:spMkLst>
        </pc:spChg>
        <pc:spChg chg="add del mod">
          <ac:chgData name="Peter" userId="0c3ccf3c-f211-4dbb-800b-a0fe90374941" providerId="ADAL" clId="{32ECBCAD-4B6F-4354-B408-C9C235E292AB}" dt="2020-06-07T15:50:16.209" v="5982" actId="478"/>
          <ac:spMkLst>
            <pc:docMk/>
            <pc:sldMk cId="3700823696" sldId="533"/>
            <ac:spMk id="19" creationId="{85419B24-9D22-42FD-9B96-8EEF72A67BAF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0" creationId="{D400098A-8BAA-44C3-8004-67F93D5F46D0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1" creationId="{E00AC10E-7B96-4805-BC03-E942104A7E18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2" creationId="{8F5A823F-783B-46B4-8B42-E93260A61B2B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3" creationId="{9BA91593-CEBC-4ECE-BA45-F37A38BFFAE2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4" creationId="{A3C8545C-967E-43EF-BB4C-40636859BAEB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5" creationId="{21A7D96F-A4F2-4265-BBBA-5883D7FE43AD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6" creationId="{35C7636C-9612-4180-9088-C5724352CEE0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7" creationId="{3C185E73-67CB-477A-80DD-75E847FBE72E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8" creationId="{B37B1277-CE66-4120-9D1F-C58AD4265D90}"/>
          </ac:spMkLst>
        </pc:spChg>
        <pc:spChg chg="add mod">
          <ac:chgData name="Peter" userId="0c3ccf3c-f211-4dbb-800b-a0fe90374941" providerId="ADAL" clId="{32ECBCAD-4B6F-4354-B408-C9C235E292AB}" dt="2020-06-07T15:50:30.778" v="5983" actId="1076"/>
          <ac:spMkLst>
            <pc:docMk/>
            <pc:sldMk cId="3700823696" sldId="533"/>
            <ac:spMk id="29" creationId="{FCE2E333-E460-436D-BE90-107FB471CC96}"/>
          </ac:spMkLst>
        </pc:spChg>
        <pc:spChg chg="add mod">
          <ac:chgData name="Peter" userId="0c3ccf3c-f211-4dbb-800b-a0fe90374941" providerId="ADAL" clId="{32ECBCAD-4B6F-4354-B408-C9C235E292AB}" dt="2020-06-07T15:50:54.493" v="5986" actId="208"/>
          <ac:spMkLst>
            <pc:docMk/>
            <pc:sldMk cId="3700823696" sldId="533"/>
            <ac:spMk id="30" creationId="{E45F731F-B3E7-4557-ACC3-CBE0019DE2D0}"/>
          </ac:spMkLst>
        </pc:spChg>
        <pc:spChg chg="add mod">
          <ac:chgData name="Peter" userId="0c3ccf3c-f211-4dbb-800b-a0fe90374941" providerId="ADAL" clId="{32ECBCAD-4B6F-4354-B408-C9C235E292AB}" dt="2020-06-07T15:51:10.808" v="5990" actId="1076"/>
          <ac:spMkLst>
            <pc:docMk/>
            <pc:sldMk cId="3700823696" sldId="533"/>
            <ac:spMk id="31" creationId="{A746EDBD-F71B-44A6-9500-4EB2BCD1D968}"/>
          </ac:spMkLst>
        </pc:spChg>
        <pc:spChg chg="add mod">
          <ac:chgData name="Peter" userId="0c3ccf3c-f211-4dbb-800b-a0fe90374941" providerId="ADAL" clId="{32ECBCAD-4B6F-4354-B408-C9C235E292AB}" dt="2020-06-07T15:52:23.729" v="6030" actId="207"/>
          <ac:spMkLst>
            <pc:docMk/>
            <pc:sldMk cId="3700823696" sldId="533"/>
            <ac:spMk id="32" creationId="{288D41D4-560D-4AA0-B169-73581B998B30}"/>
          </ac:spMkLst>
        </pc:spChg>
        <pc:spChg chg="add mod">
          <ac:chgData name="Peter" userId="0c3ccf3c-f211-4dbb-800b-a0fe90374941" providerId="ADAL" clId="{32ECBCAD-4B6F-4354-B408-C9C235E292AB}" dt="2020-06-07T15:52:44.761" v="6059" actId="207"/>
          <ac:spMkLst>
            <pc:docMk/>
            <pc:sldMk cId="3700823696" sldId="533"/>
            <ac:spMk id="33" creationId="{7C63698A-6F65-4C5C-ABF3-F3DDA24AD1B5}"/>
          </ac:spMkLst>
        </pc:spChg>
        <pc:spChg chg="add mod">
          <ac:chgData name="Peter" userId="0c3ccf3c-f211-4dbb-800b-a0fe90374941" providerId="ADAL" clId="{32ECBCAD-4B6F-4354-B408-C9C235E292AB}" dt="2020-06-07T15:53:01.035" v="6066" actId="207"/>
          <ac:spMkLst>
            <pc:docMk/>
            <pc:sldMk cId="3700823696" sldId="533"/>
            <ac:spMk id="34" creationId="{F8E892EC-14F7-49ED-9C09-B490C1F03867}"/>
          </ac:spMkLst>
        </pc:spChg>
        <pc:spChg chg="add mod">
          <ac:chgData name="Peter" userId="0c3ccf3c-f211-4dbb-800b-a0fe90374941" providerId="ADAL" clId="{32ECBCAD-4B6F-4354-B408-C9C235E292AB}" dt="2020-06-07T15:53:31.052" v="6087" actId="207"/>
          <ac:spMkLst>
            <pc:docMk/>
            <pc:sldMk cId="3700823696" sldId="533"/>
            <ac:spMk id="35" creationId="{F47D8878-B10F-4D57-9240-3B87AE5E0822}"/>
          </ac:spMkLst>
        </pc:spChg>
        <pc:spChg chg="add mod">
          <ac:chgData name="Peter" userId="0c3ccf3c-f211-4dbb-800b-a0fe90374941" providerId="ADAL" clId="{32ECBCAD-4B6F-4354-B408-C9C235E292AB}" dt="2020-06-07T15:53:53.575" v="6092" actId="207"/>
          <ac:spMkLst>
            <pc:docMk/>
            <pc:sldMk cId="3700823696" sldId="533"/>
            <ac:spMk id="36" creationId="{2ED112F2-03F1-41F9-AFCC-C502E2E7EC07}"/>
          </ac:spMkLst>
        </pc:spChg>
        <pc:spChg chg="add mod">
          <ac:chgData name="Peter" userId="0c3ccf3c-f211-4dbb-800b-a0fe90374941" providerId="ADAL" clId="{32ECBCAD-4B6F-4354-B408-C9C235E292AB}" dt="2020-06-07T15:54:24.278" v="6105" actId="552"/>
          <ac:spMkLst>
            <pc:docMk/>
            <pc:sldMk cId="3700823696" sldId="533"/>
            <ac:spMk id="37" creationId="{C1B2D5AF-6D84-4B40-BC5F-73EEE40E8D88}"/>
          </ac:spMkLst>
        </pc:spChg>
        <pc:spChg chg="add mod">
          <ac:chgData name="Peter" userId="0c3ccf3c-f211-4dbb-800b-a0fe90374941" providerId="ADAL" clId="{32ECBCAD-4B6F-4354-B408-C9C235E292AB}" dt="2020-06-07T15:54:24.278" v="6105" actId="552"/>
          <ac:spMkLst>
            <pc:docMk/>
            <pc:sldMk cId="3700823696" sldId="533"/>
            <ac:spMk id="38" creationId="{483B76AE-79D4-4512-AA99-FB281D7BD621}"/>
          </ac:spMkLst>
        </pc:spChg>
        <pc:spChg chg="add mod">
          <ac:chgData name="Peter" userId="0c3ccf3c-f211-4dbb-800b-a0fe90374941" providerId="ADAL" clId="{32ECBCAD-4B6F-4354-B408-C9C235E292AB}" dt="2020-06-07T15:54:24.278" v="6105" actId="552"/>
          <ac:spMkLst>
            <pc:docMk/>
            <pc:sldMk cId="3700823696" sldId="533"/>
            <ac:spMk id="39" creationId="{6B57D725-E30B-461F-8F88-46CAB798D15D}"/>
          </ac:spMkLst>
        </pc:spChg>
        <pc:spChg chg="add mod">
          <ac:chgData name="Peter" userId="0c3ccf3c-f211-4dbb-800b-a0fe90374941" providerId="ADAL" clId="{32ECBCAD-4B6F-4354-B408-C9C235E292AB}" dt="2020-06-07T15:54:24.278" v="6105" actId="552"/>
          <ac:spMkLst>
            <pc:docMk/>
            <pc:sldMk cId="3700823696" sldId="533"/>
            <ac:spMk id="40" creationId="{DDF30F5B-DC70-4467-B29A-AF940CB47B6B}"/>
          </ac:spMkLst>
        </pc:spChg>
        <pc:spChg chg="add mod">
          <ac:chgData name="Peter" userId="0c3ccf3c-f211-4dbb-800b-a0fe90374941" providerId="ADAL" clId="{32ECBCAD-4B6F-4354-B408-C9C235E292AB}" dt="2020-06-07T15:54:24.278" v="6105" actId="552"/>
          <ac:spMkLst>
            <pc:docMk/>
            <pc:sldMk cId="3700823696" sldId="533"/>
            <ac:spMk id="41" creationId="{6723C23F-37B5-4725-A5F1-925B51731F0E}"/>
          </ac:spMkLst>
        </pc:spChg>
        <pc:spChg chg="add mod">
          <ac:chgData name="Peter" userId="0c3ccf3c-f211-4dbb-800b-a0fe90374941" providerId="ADAL" clId="{32ECBCAD-4B6F-4354-B408-C9C235E292AB}" dt="2020-06-07T15:54:24.278" v="6105" actId="552"/>
          <ac:spMkLst>
            <pc:docMk/>
            <pc:sldMk cId="3700823696" sldId="533"/>
            <ac:spMk id="42" creationId="{ABC8A227-2E2A-4648-A39E-572DF7E1ED91}"/>
          </ac:spMkLst>
        </pc:spChg>
        <pc:spChg chg="add mod">
          <ac:chgData name="Peter" userId="0c3ccf3c-f211-4dbb-800b-a0fe90374941" providerId="ADAL" clId="{32ECBCAD-4B6F-4354-B408-C9C235E292AB}" dt="2020-06-07T15:54:04.849" v="6095" actId="207"/>
          <ac:spMkLst>
            <pc:docMk/>
            <pc:sldMk cId="3700823696" sldId="533"/>
            <ac:spMk id="43" creationId="{D4620ED7-1F72-4B9D-9D9C-95340E2BBC57}"/>
          </ac:spMkLst>
        </pc:spChg>
        <pc:spChg chg="add mod">
          <ac:chgData name="Peter" userId="0c3ccf3c-f211-4dbb-800b-a0fe90374941" providerId="ADAL" clId="{32ECBCAD-4B6F-4354-B408-C9C235E292AB}" dt="2020-06-07T15:54:24.278" v="6105" actId="552"/>
          <ac:spMkLst>
            <pc:docMk/>
            <pc:sldMk cId="3700823696" sldId="533"/>
            <ac:spMk id="44" creationId="{F1BDD78D-2D84-4424-902A-9AE9EE40CEBD}"/>
          </ac:spMkLst>
        </pc:spChg>
      </pc:sldChg>
      <pc:sldChg chg="modSp new mod modNotesTx">
        <pc:chgData name="Peter" userId="0c3ccf3c-f211-4dbb-800b-a0fe90374941" providerId="ADAL" clId="{32ECBCAD-4B6F-4354-B408-C9C235E292AB}" dt="2020-06-07T16:35:29.381" v="6771" actId="20577"/>
        <pc:sldMkLst>
          <pc:docMk/>
          <pc:sldMk cId="2408032484" sldId="534"/>
        </pc:sldMkLst>
        <pc:spChg chg="mod">
          <ac:chgData name="Peter" userId="0c3ccf3c-f211-4dbb-800b-a0fe90374941" providerId="ADAL" clId="{32ECBCAD-4B6F-4354-B408-C9C235E292AB}" dt="2020-06-07T16:35:04.239" v="6755" actId="20577"/>
          <ac:spMkLst>
            <pc:docMk/>
            <pc:sldMk cId="2408032484" sldId="534"/>
            <ac:spMk id="4" creationId="{30C2BEDC-A7DA-4AB2-9109-74D4EB9D7788}"/>
          </ac:spMkLst>
        </pc:spChg>
      </pc:sldChg>
      <pc:sldChg chg="modSp add mod modAnim">
        <pc:chgData name="Peter" userId="0c3ccf3c-f211-4dbb-800b-a0fe90374941" providerId="ADAL" clId="{32ECBCAD-4B6F-4354-B408-C9C235E292AB}" dt="2020-06-07T16:33:57.333" v="6663" actId="20577"/>
        <pc:sldMkLst>
          <pc:docMk/>
          <pc:sldMk cId="1570876907" sldId="535"/>
        </pc:sldMkLst>
        <pc:spChg chg="mod">
          <ac:chgData name="Peter" userId="0c3ccf3c-f211-4dbb-800b-a0fe90374941" providerId="ADAL" clId="{32ECBCAD-4B6F-4354-B408-C9C235E292AB}" dt="2020-06-07T16:25:17.868" v="6456" actId="20577"/>
          <ac:spMkLst>
            <pc:docMk/>
            <pc:sldMk cId="1570876907" sldId="535"/>
            <ac:spMk id="3" creationId="{D166A113-BC52-44E0-9C6E-FE9B3DDC4A1B}"/>
          </ac:spMkLst>
        </pc:spChg>
        <pc:spChg chg="mod">
          <ac:chgData name="Peter" userId="0c3ccf3c-f211-4dbb-800b-a0fe90374941" providerId="ADAL" clId="{32ECBCAD-4B6F-4354-B408-C9C235E292AB}" dt="2020-06-07T16:33:57.333" v="6663" actId="20577"/>
          <ac:spMkLst>
            <pc:docMk/>
            <pc:sldMk cId="1570876907" sldId="535"/>
            <ac:spMk id="4" creationId="{97C5AE36-0D62-4108-93A7-A7E3D0DAB79F}"/>
          </ac:spMkLst>
        </pc:spChg>
      </pc:sldChg>
      <pc:sldChg chg="addSp delSp modSp new mod modAnim">
        <pc:chgData name="Peter" userId="0c3ccf3c-f211-4dbb-800b-a0fe90374941" providerId="ADAL" clId="{32ECBCAD-4B6F-4354-B408-C9C235E292AB}" dt="2020-06-07T16:49:01.437" v="6890" actId="20577"/>
        <pc:sldMkLst>
          <pc:docMk/>
          <pc:sldMk cId="2691484380" sldId="536"/>
        </pc:sldMkLst>
        <pc:spChg chg="mod">
          <ac:chgData name="Peter" userId="0c3ccf3c-f211-4dbb-800b-a0fe90374941" providerId="ADAL" clId="{32ECBCAD-4B6F-4354-B408-C9C235E292AB}" dt="2020-06-07T16:46:19.014" v="6773"/>
          <ac:spMkLst>
            <pc:docMk/>
            <pc:sldMk cId="2691484380" sldId="536"/>
            <ac:spMk id="2" creationId="{6990AFF1-8D0D-40F0-9A82-B0196125E919}"/>
          </ac:spMkLst>
        </pc:spChg>
        <pc:spChg chg="del">
          <ac:chgData name="Peter" userId="0c3ccf3c-f211-4dbb-800b-a0fe90374941" providerId="ADAL" clId="{32ECBCAD-4B6F-4354-B408-C9C235E292AB}" dt="2020-06-07T16:46:19.014" v="6773"/>
          <ac:spMkLst>
            <pc:docMk/>
            <pc:sldMk cId="2691484380" sldId="536"/>
            <ac:spMk id="3" creationId="{B7616184-339C-4761-AA0F-AF685001A31D}"/>
          </ac:spMkLst>
        </pc:spChg>
        <pc:spChg chg="del">
          <ac:chgData name="Peter" userId="0c3ccf3c-f211-4dbb-800b-a0fe90374941" providerId="ADAL" clId="{32ECBCAD-4B6F-4354-B408-C9C235E292AB}" dt="2020-06-07T16:46:19.014" v="6773"/>
          <ac:spMkLst>
            <pc:docMk/>
            <pc:sldMk cId="2691484380" sldId="536"/>
            <ac:spMk id="4" creationId="{9BFE1B15-8270-4562-B609-0A1C1E7F9ABF}"/>
          </ac:spMkLst>
        </pc:spChg>
        <pc:spChg chg="add mod">
          <ac:chgData name="Peter" userId="0c3ccf3c-f211-4dbb-800b-a0fe90374941" providerId="ADAL" clId="{32ECBCAD-4B6F-4354-B408-C9C235E292AB}" dt="2020-06-07T16:49:01.437" v="6890" actId="20577"/>
          <ac:spMkLst>
            <pc:docMk/>
            <pc:sldMk cId="2691484380" sldId="536"/>
            <ac:spMk id="5" creationId="{433FEB6A-F18A-4D99-BA25-210BE964A118}"/>
          </ac:spMkLst>
        </pc:spChg>
        <pc:spChg chg="add mod">
          <ac:chgData name="Peter" userId="0c3ccf3c-f211-4dbb-800b-a0fe90374941" providerId="ADAL" clId="{32ECBCAD-4B6F-4354-B408-C9C235E292AB}" dt="2020-06-07T16:48:57.339" v="6884" actId="14100"/>
          <ac:spMkLst>
            <pc:docMk/>
            <pc:sldMk cId="2691484380" sldId="536"/>
            <ac:spMk id="6" creationId="{7FAB1591-6311-4064-B480-A22CFBC30094}"/>
          </ac:spMkLst>
        </pc:spChg>
        <pc:spChg chg="add del mod">
          <ac:chgData name="Peter" userId="0c3ccf3c-f211-4dbb-800b-a0fe90374941" providerId="ADAL" clId="{32ECBCAD-4B6F-4354-B408-C9C235E292AB}" dt="2020-06-07T16:46:22.648" v="6775"/>
          <ac:spMkLst>
            <pc:docMk/>
            <pc:sldMk cId="2691484380" sldId="536"/>
            <ac:spMk id="7" creationId="{EA182FB2-3DA3-4CFB-808C-15F14F2C4B29}"/>
          </ac:spMkLst>
        </pc:spChg>
        <pc:spChg chg="add mod">
          <ac:chgData name="Peter" userId="0c3ccf3c-f211-4dbb-800b-a0fe90374941" providerId="ADAL" clId="{32ECBCAD-4B6F-4354-B408-C9C235E292AB}" dt="2020-06-07T16:47:35.248" v="6816" actId="1076"/>
          <ac:spMkLst>
            <pc:docMk/>
            <pc:sldMk cId="2691484380" sldId="536"/>
            <ac:spMk id="9" creationId="{3585D34A-F40B-4DFF-988A-6F601752704F}"/>
          </ac:spMkLst>
        </pc:spChg>
        <pc:picChg chg="add mod modCrop">
          <ac:chgData name="Peter" userId="0c3ccf3c-f211-4dbb-800b-a0fe90374941" providerId="ADAL" clId="{32ECBCAD-4B6F-4354-B408-C9C235E292AB}" dt="2020-06-07T16:46:50.541" v="6783" actId="208"/>
          <ac:picMkLst>
            <pc:docMk/>
            <pc:sldMk cId="2691484380" sldId="536"/>
            <ac:picMk id="8" creationId="{4920A049-2F52-4FEB-A9B8-1E617D7D16CC}"/>
          </ac:picMkLst>
        </pc:picChg>
      </pc:sldChg>
    </pc:docChg>
  </pc:docChgLst>
  <pc:docChgLst>
    <pc:chgData name="Stikker, Peter" userId="0c3ccf3c-f211-4dbb-800b-a0fe90374941" providerId="ADAL" clId="{907BECF0-D7D8-4930-AC06-4881981EAD5B}"/>
    <pc:docChg chg="undo custSel addSld delSld modSld sldOrd addSection delSection modSection">
      <pc:chgData name="Stikker, Peter" userId="0c3ccf3c-f211-4dbb-800b-a0fe90374941" providerId="ADAL" clId="{907BECF0-D7D8-4930-AC06-4881981EAD5B}" dt="2020-01-20T11:12:11.331" v="6850" actId="20577"/>
      <pc:docMkLst>
        <pc:docMk/>
      </pc:docMkLst>
      <pc:sldChg chg="modAnim">
        <pc:chgData name="Stikker, Peter" userId="0c3ccf3c-f211-4dbb-800b-a0fe90374941" providerId="ADAL" clId="{907BECF0-D7D8-4930-AC06-4881981EAD5B}" dt="2020-01-20T10:19:18.848" v="6579"/>
        <pc:sldMkLst>
          <pc:docMk/>
          <pc:sldMk cId="4191718209" sldId="260"/>
        </pc:sldMkLst>
      </pc:sldChg>
      <pc:sldChg chg="modSp add del">
        <pc:chgData name="Stikker, Peter" userId="0c3ccf3c-f211-4dbb-800b-a0fe90374941" providerId="ADAL" clId="{907BECF0-D7D8-4930-AC06-4881981EAD5B}" dt="2020-01-13T15:58:41.447" v="1141" actId="47"/>
        <pc:sldMkLst>
          <pc:docMk/>
          <pc:sldMk cId="1962799211" sldId="286"/>
        </pc:sldMkLst>
        <pc:spChg chg="mod">
          <ac:chgData name="Stikker, Peter" userId="0c3ccf3c-f211-4dbb-800b-a0fe90374941" providerId="ADAL" clId="{907BECF0-D7D8-4930-AC06-4881981EAD5B}" dt="2020-01-13T15:57:33.587" v="1130" actId="27636"/>
          <ac:spMkLst>
            <pc:docMk/>
            <pc:sldMk cId="1962799211" sldId="286"/>
            <ac:spMk id="3" creationId="{00000000-0000-0000-0000-000000000000}"/>
          </ac:spMkLst>
        </pc:spChg>
      </pc:sldChg>
      <pc:sldChg chg="addSp delSp modSp add ord modAnim">
        <pc:chgData name="Stikker, Peter" userId="0c3ccf3c-f211-4dbb-800b-a0fe90374941" providerId="ADAL" clId="{907BECF0-D7D8-4930-AC06-4881981EAD5B}" dt="2020-01-17T16:09:37.975" v="6340"/>
        <pc:sldMkLst>
          <pc:docMk/>
          <pc:sldMk cId="1969085243" sldId="286"/>
        </pc:sldMkLst>
        <pc:spChg chg="mod">
          <ac:chgData name="Stikker, Peter" userId="0c3ccf3c-f211-4dbb-800b-a0fe90374941" providerId="ADAL" clId="{907BECF0-D7D8-4930-AC06-4881981EAD5B}" dt="2020-01-13T16:06:58.504" v="1215" actId="6549"/>
          <ac:spMkLst>
            <pc:docMk/>
            <pc:sldMk cId="1969085243" sldId="286"/>
            <ac:spMk id="2" creationId="{00000000-0000-0000-0000-000000000000}"/>
          </ac:spMkLst>
        </pc:spChg>
        <pc:spChg chg="mod">
          <ac:chgData name="Stikker, Peter" userId="0c3ccf3c-f211-4dbb-800b-a0fe90374941" providerId="ADAL" clId="{907BECF0-D7D8-4930-AC06-4881981EAD5B}" dt="2020-01-13T16:07:04.051" v="1217" actId="20577"/>
          <ac:spMkLst>
            <pc:docMk/>
            <pc:sldMk cId="1969085243" sldId="286"/>
            <ac:spMk id="3" creationId="{00000000-0000-0000-0000-000000000000}"/>
          </ac:spMkLst>
        </pc:spChg>
        <pc:spChg chg="mod">
          <ac:chgData name="Stikker, Peter" userId="0c3ccf3c-f211-4dbb-800b-a0fe90374941" providerId="ADAL" clId="{907BECF0-D7D8-4930-AC06-4881981EAD5B}" dt="2020-01-13T16:05:31.339" v="1168" actId="1076"/>
          <ac:spMkLst>
            <pc:docMk/>
            <pc:sldMk cId="1969085243" sldId="286"/>
            <ac:spMk id="4" creationId="{00000000-0000-0000-0000-000000000000}"/>
          </ac:spMkLst>
        </pc:spChg>
        <pc:spChg chg="add del mod">
          <ac:chgData name="Stikker, Peter" userId="0c3ccf3c-f211-4dbb-800b-a0fe90374941" providerId="ADAL" clId="{907BECF0-D7D8-4930-AC06-4881981EAD5B}" dt="2020-01-13T16:06:38.796" v="1209" actId="21"/>
          <ac:spMkLst>
            <pc:docMk/>
            <pc:sldMk cId="1969085243" sldId="286"/>
            <ac:spMk id="5" creationId="{F47E51FA-939B-4015-8DB5-C4B77B185683}"/>
          </ac:spMkLst>
        </pc:spChg>
      </pc:sldChg>
      <pc:sldChg chg="addSp delSp modSp add modAnim">
        <pc:chgData name="Stikker, Peter" userId="0c3ccf3c-f211-4dbb-800b-a0fe90374941" providerId="ADAL" clId="{907BECF0-D7D8-4930-AC06-4881981EAD5B}" dt="2020-01-17T16:23:18.091" v="6387"/>
        <pc:sldMkLst>
          <pc:docMk/>
          <pc:sldMk cId="1458842207" sldId="287"/>
        </pc:sldMkLst>
        <pc:spChg chg="add del mod">
          <ac:chgData name="Stikker, Peter" userId="0c3ccf3c-f211-4dbb-800b-a0fe90374941" providerId="ADAL" clId="{907BECF0-D7D8-4930-AC06-4881981EAD5B}" dt="2020-01-17T13:40:19.269" v="1304" actId="478"/>
          <ac:spMkLst>
            <pc:docMk/>
            <pc:sldMk cId="1458842207" sldId="287"/>
            <ac:spMk id="3" creationId="{E4BA5724-9D23-42F6-9B69-2AC0F55150D7}"/>
          </ac:spMkLst>
        </pc:spChg>
        <pc:spChg chg="mod">
          <ac:chgData name="Stikker, Peter" userId="0c3ccf3c-f211-4dbb-800b-a0fe90374941" providerId="ADAL" clId="{907BECF0-D7D8-4930-AC06-4881981EAD5B}" dt="2020-01-17T13:40:11.213" v="1303" actId="1076"/>
          <ac:spMkLst>
            <pc:docMk/>
            <pc:sldMk cId="1458842207" sldId="287"/>
            <ac:spMk id="4" creationId="{00000000-0000-0000-0000-000000000000}"/>
          </ac:spMkLst>
        </pc:spChg>
        <pc:spChg chg="add mod">
          <ac:chgData name="Stikker, Peter" userId="0c3ccf3c-f211-4dbb-800b-a0fe90374941" providerId="ADAL" clId="{907BECF0-D7D8-4930-AC06-4881981EAD5B}" dt="2020-01-17T13:45:16.331" v="1525" actId="1076"/>
          <ac:spMkLst>
            <pc:docMk/>
            <pc:sldMk cId="1458842207" sldId="287"/>
            <ac:spMk id="6" creationId="{5F073BF5-DBEC-4EB5-AB44-0CB5B05BFD63}"/>
          </ac:spMkLst>
        </pc:spChg>
        <pc:spChg chg="del mod">
          <ac:chgData name="Stikker, Peter" userId="0c3ccf3c-f211-4dbb-800b-a0fe90374941" providerId="ADAL" clId="{907BECF0-D7D8-4930-AC06-4881981EAD5B}" dt="2020-01-17T13:39:57.167" v="1299" actId="478"/>
          <ac:spMkLst>
            <pc:docMk/>
            <pc:sldMk cId="1458842207" sldId="287"/>
            <ac:spMk id="7" creationId="{00000000-0000-0000-0000-000000000000}"/>
          </ac:spMkLst>
        </pc:spChg>
        <pc:spChg chg="add mod">
          <ac:chgData name="Stikker, Peter" userId="0c3ccf3c-f211-4dbb-800b-a0fe90374941" providerId="ADAL" clId="{907BECF0-D7D8-4930-AC06-4881981EAD5B}" dt="2020-01-17T13:46:25.141" v="1604" actId="207"/>
          <ac:spMkLst>
            <pc:docMk/>
            <pc:sldMk cId="1458842207" sldId="287"/>
            <ac:spMk id="8" creationId="{976D2F5B-50DB-42CA-9EFB-B2A19D320E8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9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11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1.473" v="1300" actId="478"/>
          <ac:spMkLst>
            <pc:docMk/>
            <pc:sldMk cId="1458842207" sldId="287"/>
            <ac:spMk id="12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13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14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15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16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17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18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19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20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21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22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23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24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25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26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27" creationId="{00000000-0000-0000-0000-000000000000}"/>
          </ac:spMkLst>
        </pc:spChg>
        <pc:spChg chg="del">
          <ac:chgData name="Stikker, Peter" userId="0c3ccf3c-f211-4dbb-800b-a0fe90374941" providerId="ADAL" clId="{907BECF0-D7D8-4930-AC06-4881981EAD5B}" dt="2020-01-17T13:40:05.024" v="1301" actId="478"/>
          <ac:spMkLst>
            <pc:docMk/>
            <pc:sldMk cId="1458842207" sldId="287"/>
            <ac:spMk id="28" creationId="{00000000-0000-0000-0000-000000000000}"/>
          </ac:spMkLst>
        </pc:spChg>
        <pc:spChg chg="mod">
          <ac:chgData name="Stikker, Peter" userId="0c3ccf3c-f211-4dbb-800b-a0fe90374941" providerId="ADAL" clId="{907BECF0-D7D8-4930-AC06-4881981EAD5B}" dt="2020-01-17T16:12:19.362" v="6360" actId="20577"/>
          <ac:spMkLst>
            <pc:docMk/>
            <pc:sldMk cId="1458842207" sldId="287"/>
            <ac:spMk id="29" creationId="{00000000-0000-0000-0000-000000000000}"/>
          </ac:spMkLst>
        </pc:spChg>
        <pc:spChg chg="add mod">
          <ac:chgData name="Stikker, Peter" userId="0c3ccf3c-f211-4dbb-800b-a0fe90374941" providerId="ADAL" clId="{907BECF0-D7D8-4930-AC06-4881981EAD5B}" dt="2020-01-17T16:21:35.253" v="6367" actId="1076"/>
          <ac:spMkLst>
            <pc:docMk/>
            <pc:sldMk cId="1458842207" sldId="287"/>
            <ac:spMk id="30" creationId="{C0BDBCC4-EF9B-43F6-82C3-A1AE84642888}"/>
          </ac:spMkLst>
        </pc:spChg>
      </pc:sldChg>
      <pc:sldChg chg="modSp add del">
        <pc:chgData name="Stikker, Peter" userId="0c3ccf3c-f211-4dbb-800b-a0fe90374941" providerId="ADAL" clId="{907BECF0-D7D8-4930-AC06-4881981EAD5B}" dt="2020-01-17T15:01:25.465" v="3119" actId="47"/>
        <pc:sldMkLst>
          <pc:docMk/>
          <pc:sldMk cId="4133768356" sldId="288"/>
        </pc:sldMkLst>
        <pc:spChg chg="mod">
          <ac:chgData name="Stikker, Peter" userId="0c3ccf3c-f211-4dbb-800b-a0fe90374941" providerId="ADAL" clId="{907BECF0-D7D8-4930-AC06-4881981EAD5B}" dt="2020-01-13T16:17:55.824" v="1291"/>
          <ac:spMkLst>
            <pc:docMk/>
            <pc:sldMk cId="4133768356" sldId="288"/>
            <ac:spMk id="5" creationId="{00000000-0000-0000-0000-000000000000}"/>
          </ac:spMkLst>
        </pc:spChg>
      </pc:sldChg>
      <pc:sldChg chg="modSp add del">
        <pc:chgData name="Stikker, Peter" userId="0c3ccf3c-f211-4dbb-800b-a0fe90374941" providerId="ADAL" clId="{907BECF0-D7D8-4930-AC06-4881981EAD5B}" dt="2020-01-17T15:01:46.907" v="3120" actId="47"/>
        <pc:sldMkLst>
          <pc:docMk/>
          <pc:sldMk cId="2734392654" sldId="289"/>
        </pc:sldMkLst>
        <pc:spChg chg="mod">
          <ac:chgData name="Stikker, Peter" userId="0c3ccf3c-f211-4dbb-800b-a0fe90374941" providerId="ADAL" clId="{907BECF0-D7D8-4930-AC06-4881981EAD5B}" dt="2020-01-13T16:17:55.824" v="1291"/>
          <ac:spMkLst>
            <pc:docMk/>
            <pc:sldMk cId="2734392654" sldId="289"/>
            <ac:spMk id="5" creationId="{00000000-0000-0000-0000-000000000000}"/>
          </ac:spMkLst>
        </pc:spChg>
      </pc:sldChg>
      <pc:sldChg chg="delSp modSp add">
        <pc:chgData name="Stikker, Peter" userId="0c3ccf3c-f211-4dbb-800b-a0fe90374941" providerId="ADAL" clId="{907BECF0-D7D8-4930-AC06-4881981EAD5B}" dt="2020-01-20T10:56:18.385" v="6700" actId="20577"/>
        <pc:sldMkLst>
          <pc:docMk/>
          <pc:sldMk cId="3981485532" sldId="290"/>
        </pc:sldMkLst>
        <pc:spChg chg="del mod">
          <ac:chgData name="Stikker, Peter" userId="0c3ccf3c-f211-4dbb-800b-a0fe90374941" providerId="ADAL" clId="{907BECF0-D7D8-4930-AC06-4881981EAD5B}" dt="2020-01-17T16:44:25.392" v="6550" actId="478"/>
          <ac:spMkLst>
            <pc:docMk/>
            <pc:sldMk cId="3981485532" sldId="290"/>
            <ac:spMk id="5" creationId="{00000000-0000-0000-0000-000000000000}"/>
          </ac:spMkLst>
        </pc:spChg>
        <pc:spChg chg="mod">
          <ac:chgData name="Stikker, Peter" userId="0c3ccf3c-f211-4dbb-800b-a0fe90374941" providerId="ADAL" clId="{907BECF0-D7D8-4930-AC06-4881981EAD5B}" dt="2020-01-20T10:56:18.385" v="6700" actId="20577"/>
          <ac:spMkLst>
            <pc:docMk/>
            <pc:sldMk cId="3981485532" sldId="290"/>
            <ac:spMk id="6" creationId="{00000000-0000-0000-0000-000000000000}"/>
          </ac:spMkLst>
        </pc:spChg>
      </pc:sldChg>
      <pc:sldChg chg="delSp modSp add">
        <pc:chgData name="Stikker, Peter" userId="0c3ccf3c-f211-4dbb-800b-a0fe90374941" providerId="ADAL" clId="{907BECF0-D7D8-4930-AC06-4881981EAD5B}" dt="2020-01-20T10:59:58.660" v="6716" actId="20577"/>
        <pc:sldMkLst>
          <pc:docMk/>
          <pc:sldMk cId="3338103582" sldId="291"/>
        </pc:sldMkLst>
        <pc:spChg chg="del mod">
          <ac:chgData name="Stikker, Peter" userId="0c3ccf3c-f211-4dbb-800b-a0fe90374941" providerId="ADAL" clId="{907BECF0-D7D8-4930-AC06-4881981EAD5B}" dt="2020-01-17T16:44:22.432" v="6549" actId="478"/>
          <ac:spMkLst>
            <pc:docMk/>
            <pc:sldMk cId="3338103582" sldId="291"/>
            <ac:spMk id="5" creationId="{00000000-0000-0000-0000-000000000000}"/>
          </ac:spMkLst>
        </pc:spChg>
        <pc:spChg chg="mod">
          <ac:chgData name="Stikker, Peter" userId="0c3ccf3c-f211-4dbb-800b-a0fe90374941" providerId="ADAL" clId="{907BECF0-D7D8-4930-AC06-4881981EAD5B}" dt="2020-01-20T10:59:58.660" v="6716" actId="20577"/>
          <ac:spMkLst>
            <pc:docMk/>
            <pc:sldMk cId="3338103582" sldId="291"/>
            <ac:spMk id="6" creationId="{00000000-0000-0000-0000-000000000000}"/>
          </ac:spMkLst>
        </pc:spChg>
      </pc:sldChg>
      <pc:sldChg chg="delSp modSp add">
        <pc:chgData name="Stikker, Peter" userId="0c3ccf3c-f211-4dbb-800b-a0fe90374941" providerId="ADAL" clId="{907BECF0-D7D8-4930-AC06-4881981EAD5B}" dt="2020-01-20T11:12:11.331" v="6850" actId="20577"/>
        <pc:sldMkLst>
          <pc:docMk/>
          <pc:sldMk cId="349515464" sldId="292"/>
        </pc:sldMkLst>
        <pc:spChg chg="mod">
          <ac:chgData name="Stikker, Peter" userId="0c3ccf3c-f211-4dbb-800b-a0fe90374941" providerId="ADAL" clId="{907BECF0-D7D8-4930-AC06-4881981EAD5B}" dt="2020-01-20T11:12:11.331" v="6850" actId="20577"/>
          <ac:spMkLst>
            <pc:docMk/>
            <pc:sldMk cId="349515464" sldId="292"/>
            <ac:spMk id="3" creationId="{00000000-0000-0000-0000-000000000000}"/>
          </ac:spMkLst>
        </pc:spChg>
        <pc:spChg chg="del mod">
          <ac:chgData name="Stikker, Peter" userId="0c3ccf3c-f211-4dbb-800b-a0fe90374941" providerId="ADAL" clId="{907BECF0-D7D8-4930-AC06-4881981EAD5B}" dt="2020-01-17T16:44:28.458" v="6551" actId="478"/>
          <ac:spMkLst>
            <pc:docMk/>
            <pc:sldMk cId="349515464" sldId="292"/>
            <ac:spMk id="4" creationId="{00000000-0000-0000-0000-000000000000}"/>
          </ac:spMkLst>
        </pc:spChg>
      </pc:sldChg>
      <pc:sldChg chg="addSp modSp">
        <pc:chgData name="Stikker, Peter" userId="0c3ccf3c-f211-4dbb-800b-a0fe90374941" providerId="ADAL" clId="{907BECF0-D7D8-4930-AC06-4881981EAD5B}" dt="2020-01-13T15:52:33.398" v="1059" actId="1076"/>
        <pc:sldMkLst>
          <pc:docMk/>
          <pc:sldMk cId="748560664" sldId="297"/>
        </pc:sldMkLst>
        <pc:spChg chg="add mod">
          <ac:chgData name="Stikker, Peter" userId="0c3ccf3c-f211-4dbb-800b-a0fe90374941" providerId="ADAL" clId="{907BECF0-D7D8-4930-AC06-4881981EAD5B}" dt="2020-01-13T15:52:33.398" v="1059" actId="1076"/>
          <ac:spMkLst>
            <pc:docMk/>
            <pc:sldMk cId="748560664" sldId="297"/>
            <ac:spMk id="6" creationId="{5834A4F4-B790-4FA7-83EB-4B92F8C66A89}"/>
          </ac:spMkLst>
        </pc:spChg>
        <pc:picChg chg="add mod">
          <ac:chgData name="Stikker, Peter" userId="0c3ccf3c-f211-4dbb-800b-a0fe90374941" providerId="ADAL" clId="{907BECF0-D7D8-4930-AC06-4881981EAD5B}" dt="2020-01-13T15:52:33.398" v="1059" actId="1076"/>
          <ac:picMkLst>
            <pc:docMk/>
            <pc:sldMk cId="748560664" sldId="297"/>
            <ac:picMk id="3" creationId="{500217E5-97CC-4547-AF50-5BB1FB15E4FA}"/>
          </ac:picMkLst>
        </pc:picChg>
      </pc:sldChg>
      <pc:sldChg chg="modSp modAnim">
        <pc:chgData name="Stikker, Peter" userId="0c3ccf3c-f211-4dbb-800b-a0fe90374941" providerId="ADAL" clId="{907BECF0-D7D8-4930-AC06-4881981EAD5B}" dt="2020-01-17T15:37:21.045" v="6034"/>
        <pc:sldMkLst>
          <pc:docMk/>
          <pc:sldMk cId="2320840735" sldId="298"/>
        </pc:sldMkLst>
        <pc:spChg chg="mod">
          <ac:chgData name="Stikker, Peter" userId="0c3ccf3c-f211-4dbb-800b-a0fe90374941" providerId="ADAL" clId="{907BECF0-D7D8-4930-AC06-4881981EAD5B}" dt="2020-01-17T15:37:11.381" v="6032" actId="20577"/>
          <ac:spMkLst>
            <pc:docMk/>
            <pc:sldMk cId="2320840735" sldId="298"/>
            <ac:spMk id="2" creationId="{63B01E3A-EDFF-48CD-8B5F-24564D95B998}"/>
          </ac:spMkLst>
        </pc:spChg>
      </pc:sldChg>
      <pc:sldChg chg="addSp modSp modAnim">
        <pc:chgData name="Stikker, Peter" userId="0c3ccf3c-f211-4dbb-800b-a0fe90374941" providerId="ADAL" clId="{907BECF0-D7D8-4930-AC06-4881981EAD5B}" dt="2020-01-17T15:48:02.568" v="6137"/>
        <pc:sldMkLst>
          <pc:docMk/>
          <pc:sldMk cId="3549796566" sldId="299"/>
        </pc:sldMkLst>
        <pc:spChg chg="mod">
          <ac:chgData name="Stikker, Peter" userId="0c3ccf3c-f211-4dbb-800b-a0fe90374941" providerId="ADAL" clId="{907BECF0-D7D8-4930-AC06-4881981EAD5B}" dt="2020-01-13T15:29:16.001" v="725" actId="1076"/>
          <ac:spMkLst>
            <pc:docMk/>
            <pc:sldMk cId="3549796566" sldId="299"/>
            <ac:spMk id="2" creationId="{7679191F-283E-46C2-8831-32E6BE9E4F1D}"/>
          </ac:spMkLst>
        </pc:spChg>
        <pc:spChg chg="mod">
          <ac:chgData name="Stikker, Peter" userId="0c3ccf3c-f211-4dbb-800b-a0fe90374941" providerId="ADAL" clId="{907BECF0-D7D8-4930-AC06-4881981EAD5B}" dt="2020-01-17T15:46:25.500" v="6132" actId="207"/>
          <ac:spMkLst>
            <pc:docMk/>
            <pc:sldMk cId="3549796566" sldId="299"/>
            <ac:spMk id="3" creationId="{C2192746-5E7C-453F-886C-14C67C45E37E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4" creationId="{8B59A35C-160E-44FD-8908-D8196EECC3B1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5" creationId="{7EC23C34-7C2F-40BB-B879-02ADE1ACC74E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6" creationId="{63B9D722-D191-42B1-8B3C-062771F90F6A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7" creationId="{F075E2CD-6915-4163-9ED9-CDCE8731F630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8" creationId="{D7A34969-47CB-4321-95CC-05A30607465B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9" creationId="{62B1F0EC-830E-47BB-AD52-DD1A57C130E4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10" creationId="{22C5F0A7-3308-42A7-813A-F99DDE8E4E59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11" creationId="{00425FF7-10E8-4CA3-94CB-6B0EA35DF573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12" creationId="{4A86378C-41E9-4DCB-9C28-CD00B06940C6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13" creationId="{B74968FB-D3CA-4444-981F-5D061213600C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14" creationId="{74DF78E7-7E40-40B0-95D9-D91DCE4D15F4}"/>
          </ac:spMkLst>
        </pc:spChg>
        <pc:spChg chg="mod">
          <ac:chgData name="Stikker, Peter" userId="0c3ccf3c-f211-4dbb-800b-a0fe90374941" providerId="ADAL" clId="{907BECF0-D7D8-4930-AC06-4881981EAD5B}" dt="2020-01-17T15:46:46.952" v="6133" actId="207"/>
          <ac:spMkLst>
            <pc:docMk/>
            <pc:sldMk cId="3549796566" sldId="299"/>
            <ac:spMk id="15" creationId="{A291C8B6-0B4B-41E4-B971-82B72727D36B}"/>
          </ac:spMkLst>
        </pc:spChg>
        <pc:spChg chg="add mod">
          <ac:chgData name="Stikker, Peter" userId="0c3ccf3c-f211-4dbb-800b-a0fe90374941" providerId="ADAL" clId="{907BECF0-D7D8-4930-AC06-4881981EAD5B}" dt="2020-01-13T15:29:18.321" v="726" actId="1076"/>
          <ac:spMkLst>
            <pc:docMk/>
            <pc:sldMk cId="3549796566" sldId="299"/>
            <ac:spMk id="16" creationId="{5585EF0B-77B4-4C11-AF96-C7A9D69CA019}"/>
          </ac:spMkLst>
        </pc:spChg>
        <pc:spChg chg="add mod">
          <ac:chgData name="Stikker, Peter" userId="0c3ccf3c-f211-4dbb-800b-a0fe90374941" providerId="ADAL" clId="{907BECF0-D7D8-4930-AC06-4881981EAD5B}" dt="2020-01-17T15:39:38.558" v="6058" actId="208"/>
          <ac:spMkLst>
            <pc:docMk/>
            <pc:sldMk cId="3549796566" sldId="299"/>
            <ac:spMk id="17" creationId="{ECF9633D-53D1-4C90-B615-25A1ABA40467}"/>
          </ac:spMkLst>
        </pc:spChg>
        <pc:spChg chg="add mod">
          <ac:chgData name="Stikker, Peter" userId="0c3ccf3c-f211-4dbb-800b-a0fe90374941" providerId="ADAL" clId="{907BECF0-D7D8-4930-AC06-4881981EAD5B}" dt="2020-01-17T15:39:46.998" v="6061" actId="14100"/>
          <ac:spMkLst>
            <pc:docMk/>
            <pc:sldMk cId="3549796566" sldId="299"/>
            <ac:spMk id="18" creationId="{2CB525D7-537B-45AA-BE7B-756E34C693E0}"/>
          </ac:spMkLst>
        </pc:spChg>
        <pc:spChg chg="add mod">
          <ac:chgData name="Stikker, Peter" userId="0c3ccf3c-f211-4dbb-800b-a0fe90374941" providerId="ADAL" clId="{907BECF0-D7D8-4930-AC06-4881981EAD5B}" dt="2020-01-17T15:39:53.749" v="6063" actId="1076"/>
          <ac:spMkLst>
            <pc:docMk/>
            <pc:sldMk cId="3549796566" sldId="299"/>
            <ac:spMk id="19" creationId="{BD8343C5-B6B7-4D30-873E-9CFE48DAFECC}"/>
          </ac:spMkLst>
        </pc:spChg>
        <pc:spChg chg="add mod">
          <ac:chgData name="Stikker, Peter" userId="0c3ccf3c-f211-4dbb-800b-a0fe90374941" providerId="ADAL" clId="{907BECF0-D7D8-4930-AC06-4881981EAD5B}" dt="2020-01-17T15:41:00.119" v="6074" actId="14100"/>
          <ac:spMkLst>
            <pc:docMk/>
            <pc:sldMk cId="3549796566" sldId="299"/>
            <ac:spMk id="20" creationId="{FB30F79C-0C97-40CD-AA89-9D07AAFF94E6}"/>
          </ac:spMkLst>
        </pc:spChg>
        <pc:spChg chg="add mod">
          <ac:chgData name="Stikker, Peter" userId="0c3ccf3c-f211-4dbb-800b-a0fe90374941" providerId="ADAL" clId="{907BECF0-D7D8-4930-AC06-4881981EAD5B}" dt="2020-01-17T15:41:06.588" v="6076" actId="1076"/>
          <ac:spMkLst>
            <pc:docMk/>
            <pc:sldMk cId="3549796566" sldId="299"/>
            <ac:spMk id="21" creationId="{91CE7154-D389-424D-8330-32B79EDCBC34}"/>
          </ac:spMkLst>
        </pc:spChg>
        <pc:spChg chg="add mod">
          <ac:chgData name="Stikker, Peter" userId="0c3ccf3c-f211-4dbb-800b-a0fe90374941" providerId="ADAL" clId="{907BECF0-D7D8-4930-AC06-4881981EAD5B}" dt="2020-01-17T15:41:12.030" v="6078" actId="1076"/>
          <ac:spMkLst>
            <pc:docMk/>
            <pc:sldMk cId="3549796566" sldId="299"/>
            <ac:spMk id="22" creationId="{78C134EA-A4FD-462D-9D26-7EAF10F09835}"/>
          </ac:spMkLst>
        </pc:spChg>
        <pc:spChg chg="add mod">
          <ac:chgData name="Stikker, Peter" userId="0c3ccf3c-f211-4dbb-800b-a0fe90374941" providerId="ADAL" clId="{907BECF0-D7D8-4930-AC06-4881981EAD5B}" dt="2020-01-17T15:41:40.702" v="6085" actId="14100"/>
          <ac:spMkLst>
            <pc:docMk/>
            <pc:sldMk cId="3549796566" sldId="299"/>
            <ac:spMk id="23" creationId="{AF41CDB1-4D1F-4839-A8E6-819D5D6F3009}"/>
          </ac:spMkLst>
        </pc:spChg>
        <pc:spChg chg="add mod">
          <ac:chgData name="Stikker, Peter" userId="0c3ccf3c-f211-4dbb-800b-a0fe90374941" providerId="ADAL" clId="{907BECF0-D7D8-4930-AC06-4881981EAD5B}" dt="2020-01-17T15:41:46.157" v="6087" actId="1076"/>
          <ac:spMkLst>
            <pc:docMk/>
            <pc:sldMk cId="3549796566" sldId="299"/>
            <ac:spMk id="24" creationId="{CBDA19F5-3522-4562-8909-E34EDB02D9C3}"/>
          </ac:spMkLst>
        </pc:spChg>
        <pc:spChg chg="add mod">
          <ac:chgData name="Stikker, Peter" userId="0c3ccf3c-f211-4dbb-800b-a0fe90374941" providerId="ADAL" clId="{907BECF0-D7D8-4930-AC06-4881981EAD5B}" dt="2020-01-17T15:41:50.911" v="6089" actId="1076"/>
          <ac:spMkLst>
            <pc:docMk/>
            <pc:sldMk cId="3549796566" sldId="299"/>
            <ac:spMk id="25" creationId="{0736F340-7B1B-4686-9AF8-3868F808A611}"/>
          </ac:spMkLst>
        </pc:spChg>
        <pc:spChg chg="add mod">
          <ac:chgData name="Stikker, Peter" userId="0c3ccf3c-f211-4dbb-800b-a0fe90374941" providerId="ADAL" clId="{907BECF0-D7D8-4930-AC06-4881981EAD5B}" dt="2020-01-17T15:42:47.604" v="6099" actId="1076"/>
          <ac:spMkLst>
            <pc:docMk/>
            <pc:sldMk cId="3549796566" sldId="299"/>
            <ac:spMk id="26" creationId="{368E3C39-DC3D-4199-8856-05FEDB714DF2}"/>
          </ac:spMkLst>
        </pc:spChg>
        <pc:spChg chg="add mod">
          <ac:chgData name="Stikker, Peter" userId="0c3ccf3c-f211-4dbb-800b-a0fe90374941" providerId="ADAL" clId="{907BECF0-D7D8-4930-AC06-4881981EAD5B}" dt="2020-01-17T15:43:16.869" v="6108" actId="14100"/>
          <ac:spMkLst>
            <pc:docMk/>
            <pc:sldMk cId="3549796566" sldId="299"/>
            <ac:spMk id="27" creationId="{2B773DE2-9494-41A8-8FD3-48D28B849692}"/>
          </ac:spMkLst>
        </pc:spChg>
        <pc:spChg chg="add mod">
          <ac:chgData name="Stikker, Peter" userId="0c3ccf3c-f211-4dbb-800b-a0fe90374941" providerId="ADAL" clId="{907BECF0-D7D8-4930-AC06-4881981EAD5B}" dt="2020-01-17T15:44:10.575" v="6117" actId="1076"/>
          <ac:spMkLst>
            <pc:docMk/>
            <pc:sldMk cId="3549796566" sldId="299"/>
            <ac:spMk id="28" creationId="{043CC68B-6A50-4419-844B-84046830E839}"/>
          </ac:spMkLst>
        </pc:spChg>
        <pc:spChg chg="add mod">
          <ac:chgData name="Stikker, Peter" userId="0c3ccf3c-f211-4dbb-800b-a0fe90374941" providerId="ADAL" clId="{907BECF0-D7D8-4930-AC06-4881981EAD5B}" dt="2020-01-17T15:44:32.487" v="6124" actId="14100"/>
          <ac:spMkLst>
            <pc:docMk/>
            <pc:sldMk cId="3549796566" sldId="299"/>
            <ac:spMk id="29" creationId="{7AA39CF5-E0D1-43BC-A596-88E14A0A71F3}"/>
          </ac:spMkLst>
        </pc:spChg>
      </pc:sldChg>
      <pc:sldChg chg="delSp modSp del ord">
        <pc:chgData name="Stikker, Peter" userId="0c3ccf3c-f211-4dbb-800b-a0fe90374941" providerId="ADAL" clId="{907BECF0-D7D8-4930-AC06-4881981EAD5B}" dt="2020-01-13T15:33:10.387" v="866" actId="47"/>
        <pc:sldMkLst>
          <pc:docMk/>
          <pc:sldMk cId="3401733236" sldId="300"/>
        </pc:sldMkLst>
        <pc:spChg chg="mod">
          <ac:chgData name="Stikker, Peter" userId="0c3ccf3c-f211-4dbb-800b-a0fe90374941" providerId="ADAL" clId="{907BECF0-D7D8-4930-AC06-4881981EAD5B}" dt="2020-01-13T15:31:13.442" v="752" actId="20577"/>
          <ac:spMkLst>
            <pc:docMk/>
            <pc:sldMk cId="3401733236" sldId="300"/>
            <ac:spMk id="2" creationId="{63B01E3A-EDFF-48CD-8B5F-24564D95B998}"/>
          </ac:spMkLst>
        </pc:spChg>
        <pc:spChg chg="del">
          <ac:chgData name="Stikker, Peter" userId="0c3ccf3c-f211-4dbb-800b-a0fe90374941" providerId="ADAL" clId="{907BECF0-D7D8-4930-AC06-4881981EAD5B}" dt="2020-01-13T15:31:24.152" v="754" actId="478"/>
          <ac:spMkLst>
            <pc:docMk/>
            <pc:sldMk cId="3401733236" sldId="300"/>
            <ac:spMk id="4" creationId="{CF9F60EC-8378-4539-A06A-C9A5CF3ADE97}"/>
          </ac:spMkLst>
        </pc:spChg>
        <pc:spChg chg="del">
          <ac:chgData name="Stikker, Peter" userId="0c3ccf3c-f211-4dbb-800b-a0fe90374941" providerId="ADAL" clId="{907BECF0-D7D8-4930-AC06-4881981EAD5B}" dt="2020-01-13T15:31:21.436" v="753" actId="478"/>
          <ac:spMkLst>
            <pc:docMk/>
            <pc:sldMk cId="3401733236" sldId="300"/>
            <ac:spMk id="5" creationId="{3C5BC4EF-64B7-4172-BAFD-7266E383C7BC}"/>
          </ac:spMkLst>
        </pc:spChg>
      </pc:sldChg>
      <pc:sldChg chg="addSp modSp ord modAnim">
        <pc:chgData name="Stikker, Peter" userId="0c3ccf3c-f211-4dbb-800b-a0fe90374941" providerId="ADAL" clId="{907BECF0-D7D8-4930-AC06-4881981EAD5B}" dt="2020-01-17T15:38:17.124" v="6041"/>
        <pc:sldMkLst>
          <pc:docMk/>
          <pc:sldMk cId="3193342283" sldId="301"/>
        </pc:sldMkLst>
        <pc:spChg chg="mod">
          <ac:chgData name="Stikker, Peter" userId="0c3ccf3c-f211-4dbb-800b-a0fe90374941" providerId="ADAL" clId="{907BECF0-D7D8-4930-AC06-4881981EAD5B}" dt="2020-01-13T15:06:46.107" v="10" actId="20577"/>
          <ac:spMkLst>
            <pc:docMk/>
            <pc:sldMk cId="3193342283" sldId="301"/>
            <ac:spMk id="2" creationId="{F8D03F22-408A-45C0-98F1-CF2C3E5C4A86}"/>
          </ac:spMkLst>
        </pc:spChg>
        <pc:spChg chg="mod">
          <ac:chgData name="Stikker, Peter" userId="0c3ccf3c-f211-4dbb-800b-a0fe90374941" providerId="ADAL" clId="{907BECF0-D7D8-4930-AC06-4881981EAD5B}" dt="2020-01-17T15:37:49.428" v="6035" actId="14100"/>
          <ac:spMkLst>
            <pc:docMk/>
            <pc:sldMk cId="3193342283" sldId="301"/>
            <ac:spMk id="3" creationId="{86854A41-4423-4622-AD6B-7CA75F136F7D}"/>
          </ac:spMkLst>
        </pc:spChg>
        <pc:spChg chg="add mod">
          <ac:chgData name="Stikker, Peter" userId="0c3ccf3c-f211-4dbb-800b-a0fe90374941" providerId="ADAL" clId="{907BECF0-D7D8-4930-AC06-4881981EAD5B}" dt="2020-01-13T15:14:38.953" v="330" actId="1076"/>
          <ac:spMkLst>
            <pc:docMk/>
            <pc:sldMk cId="3193342283" sldId="301"/>
            <ac:spMk id="5" creationId="{34968DFD-C334-4E3A-B8A3-2CBFFED0C38A}"/>
          </ac:spMkLst>
        </pc:spChg>
        <pc:graphicFrameChg chg="mod">
          <ac:chgData name="Stikker, Peter" userId="0c3ccf3c-f211-4dbb-800b-a0fe90374941" providerId="ADAL" clId="{907BECF0-D7D8-4930-AC06-4881981EAD5B}" dt="2020-01-13T15:10:37.734" v="40" actId="1076"/>
          <ac:graphicFrameMkLst>
            <pc:docMk/>
            <pc:sldMk cId="3193342283" sldId="301"/>
            <ac:graphicFrameMk id="4" creationId="{F2BD05C9-AA5E-4CA2-9BCB-18BC5D6E7A62}"/>
          </ac:graphicFrameMkLst>
        </pc:graphicFrameChg>
      </pc:sldChg>
      <pc:sldChg chg="addSp modSp ord modAnim">
        <pc:chgData name="Stikker, Peter" userId="0c3ccf3c-f211-4dbb-800b-a0fe90374941" providerId="ADAL" clId="{907BECF0-D7D8-4930-AC06-4881981EAD5B}" dt="2020-01-17T16:03:44.283" v="6293"/>
        <pc:sldMkLst>
          <pc:docMk/>
          <pc:sldMk cId="673590419" sldId="302"/>
        </pc:sldMkLst>
        <pc:spChg chg="add mod">
          <ac:chgData name="Stikker, Peter" userId="0c3ccf3c-f211-4dbb-800b-a0fe90374941" providerId="ADAL" clId="{907BECF0-D7D8-4930-AC06-4881981EAD5B}" dt="2020-01-13T15:58:29.343" v="1138" actId="1076"/>
          <ac:spMkLst>
            <pc:docMk/>
            <pc:sldMk cId="673590419" sldId="302"/>
            <ac:spMk id="21" creationId="{7E6E9466-D858-477B-B9BF-2EAC644CD8FB}"/>
          </ac:spMkLst>
        </pc:spChg>
      </pc:sldChg>
      <pc:sldChg chg="del">
        <pc:chgData name="Stikker, Peter" userId="0c3ccf3c-f211-4dbb-800b-a0fe90374941" providerId="ADAL" clId="{907BECF0-D7D8-4930-AC06-4881981EAD5B}" dt="2020-01-13T15:26:43.914" v="635" actId="47"/>
        <pc:sldMkLst>
          <pc:docMk/>
          <pc:sldMk cId="3417536842" sldId="303"/>
        </pc:sldMkLst>
      </pc:sldChg>
      <pc:sldChg chg="del">
        <pc:chgData name="Stikker, Peter" userId="0c3ccf3c-f211-4dbb-800b-a0fe90374941" providerId="ADAL" clId="{907BECF0-D7D8-4930-AC06-4881981EAD5B}" dt="2020-01-13T15:26:45.159" v="636" actId="47"/>
        <pc:sldMkLst>
          <pc:docMk/>
          <pc:sldMk cId="2542034597" sldId="304"/>
        </pc:sldMkLst>
      </pc:sldChg>
      <pc:sldChg chg="addSp delSp modSp add modAnim">
        <pc:chgData name="Stikker, Peter" userId="0c3ccf3c-f211-4dbb-800b-a0fe90374941" providerId="ADAL" clId="{907BECF0-D7D8-4930-AC06-4881981EAD5B}" dt="2020-01-17T15:38:39.331" v="6046"/>
        <pc:sldMkLst>
          <pc:docMk/>
          <pc:sldMk cId="204303323" sldId="305"/>
        </pc:sldMkLst>
        <pc:spChg chg="mod">
          <ac:chgData name="Stikker, Peter" userId="0c3ccf3c-f211-4dbb-800b-a0fe90374941" providerId="ADAL" clId="{907BECF0-D7D8-4930-AC06-4881981EAD5B}" dt="2020-01-13T15:25:31.744" v="632" actId="20577"/>
          <ac:spMkLst>
            <pc:docMk/>
            <pc:sldMk cId="204303323" sldId="305"/>
            <ac:spMk id="2" creationId="{7178E618-FDE0-4072-BA63-F21E8A032B1E}"/>
          </ac:spMkLst>
        </pc:spChg>
        <pc:spChg chg="del mod">
          <ac:chgData name="Stikker, Peter" userId="0c3ccf3c-f211-4dbb-800b-a0fe90374941" providerId="ADAL" clId="{907BECF0-D7D8-4930-AC06-4881981EAD5B}" dt="2020-01-13T15:17:20.328" v="377" actId="478"/>
          <ac:spMkLst>
            <pc:docMk/>
            <pc:sldMk cId="204303323" sldId="305"/>
            <ac:spMk id="3" creationId="{08584A89-1785-4BBD-A392-930A7BA571CB}"/>
          </ac:spMkLst>
        </pc:spChg>
        <pc:spChg chg="add del mod">
          <ac:chgData name="Stikker, Peter" userId="0c3ccf3c-f211-4dbb-800b-a0fe90374941" providerId="ADAL" clId="{907BECF0-D7D8-4930-AC06-4881981EAD5B}" dt="2020-01-13T15:17:22.367" v="378" actId="478"/>
          <ac:spMkLst>
            <pc:docMk/>
            <pc:sldMk cId="204303323" sldId="305"/>
            <ac:spMk id="5" creationId="{01C06616-9952-44FA-9871-3251F2FA1DB8}"/>
          </ac:spMkLst>
        </pc:spChg>
        <pc:spChg chg="add mod">
          <ac:chgData name="Stikker, Peter" userId="0c3ccf3c-f211-4dbb-800b-a0fe90374941" providerId="ADAL" clId="{907BECF0-D7D8-4930-AC06-4881981EAD5B}" dt="2020-01-13T15:28:06.960" v="692" actId="1076"/>
          <ac:spMkLst>
            <pc:docMk/>
            <pc:sldMk cId="204303323" sldId="305"/>
            <ac:spMk id="8" creationId="{3D455107-0657-4137-93F1-0ADE4C1AD07A}"/>
          </ac:spMkLst>
        </pc:spChg>
        <pc:graphicFrameChg chg="add mod modGraphic">
          <ac:chgData name="Stikker, Peter" userId="0c3ccf3c-f211-4dbb-800b-a0fe90374941" providerId="ADAL" clId="{907BECF0-D7D8-4930-AC06-4881981EAD5B}" dt="2020-01-17T15:38:30.768" v="6042" actId="1076"/>
          <ac:graphicFrameMkLst>
            <pc:docMk/>
            <pc:sldMk cId="204303323" sldId="305"/>
            <ac:graphicFrameMk id="6" creationId="{F1E8C60D-223A-4D44-96C0-1C7E9CA3C4A6}"/>
          </ac:graphicFrameMkLst>
        </pc:graphicFrameChg>
      </pc:sldChg>
      <pc:sldChg chg="addSp modSp add modAnim">
        <pc:chgData name="Stikker, Peter" userId="0c3ccf3c-f211-4dbb-800b-a0fe90374941" providerId="ADAL" clId="{907BECF0-D7D8-4930-AC06-4881981EAD5B}" dt="2020-01-20T10:37:09.880" v="6597" actId="20577"/>
        <pc:sldMkLst>
          <pc:docMk/>
          <pc:sldMk cId="1076631935" sldId="306"/>
        </pc:sldMkLst>
        <pc:spChg chg="mod">
          <ac:chgData name="Stikker, Peter" userId="0c3ccf3c-f211-4dbb-800b-a0fe90374941" providerId="ADAL" clId="{907BECF0-D7D8-4930-AC06-4881981EAD5B}" dt="2020-01-20T10:37:09.880" v="6597" actId="20577"/>
          <ac:spMkLst>
            <pc:docMk/>
            <pc:sldMk cId="1076631935" sldId="306"/>
            <ac:spMk id="2" creationId="{C93B755A-9943-413B-A073-BED7E781A4E1}"/>
          </ac:spMkLst>
        </pc:spChg>
        <pc:spChg chg="mod">
          <ac:chgData name="Stikker, Peter" userId="0c3ccf3c-f211-4dbb-800b-a0fe90374941" providerId="ADAL" clId="{907BECF0-D7D8-4930-AC06-4881981EAD5B}" dt="2020-01-17T15:49:20.272" v="6141" actId="20577"/>
          <ac:spMkLst>
            <pc:docMk/>
            <pc:sldMk cId="1076631935" sldId="306"/>
            <ac:spMk id="3" creationId="{68823122-4D05-4D3C-8716-FD40EDCDF301}"/>
          </ac:spMkLst>
        </pc:spChg>
        <pc:spChg chg="add mod">
          <ac:chgData name="Stikker, Peter" userId="0c3ccf3c-f211-4dbb-800b-a0fe90374941" providerId="ADAL" clId="{907BECF0-D7D8-4930-AC06-4881981EAD5B}" dt="2020-01-17T15:50:34.556" v="6240" actId="1076"/>
          <ac:spMkLst>
            <pc:docMk/>
            <pc:sldMk cId="1076631935" sldId="306"/>
            <ac:spMk id="4" creationId="{99C9D335-244B-4D45-8ABD-E3E10FC19F29}"/>
          </ac:spMkLst>
        </pc:spChg>
        <pc:spChg chg="add mod">
          <ac:chgData name="Stikker, Peter" userId="0c3ccf3c-f211-4dbb-800b-a0fe90374941" providerId="ADAL" clId="{907BECF0-D7D8-4930-AC06-4881981EAD5B}" dt="2020-01-17T15:52:50.636" v="6275" actId="6549"/>
          <ac:spMkLst>
            <pc:docMk/>
            <pc:sldMk cId="1076631935" sldId="306"/>
            <ac:spMk id="5" creationId="{5E72A837-FBFF-492D-B8ED-9CC11D7EBB12}"/>
          </ac:spMkLst>
        </pc:spChg>
        <pc:spChg chg="add mod">
          <ac:chgData name="Stikker, Peter" userId="0c3ccf3c-f211-4dbb-800b-a0fe90374941" providerId="ADAL" clId="{907BECF0-D7D8-4930-AC06-4881981EAD5B}" dt="2020-01-17T15:53:39.683" v="6281" actId="1076"/>
          <ac:spMkLst>
            <pc:docMk/>
            <pc:sldMk cId="1076631935" sldId="306"/>
            <ac:spMk id="6" creationId="{2417EEA3-352C-4227-9471-ECD4CD91B941}"/>
          </ac:spMkLst>
        </pc:spChg>
      </pc:sldChg>
      <pc:sldChg chg="addSp modSp add modAnim">
        <pc:chgData name="Stikker, Peter" userId="0c3ccf3c-f211-4dbb-800b-a0fe90374941" providerId="ADAL" clId="{907BECF0-D7D8-4930-AC06-4881981EAD5B}" dt="2020-01-17T16:07:53.911" v="6329"/>
        <pc:sldMkLst>
          <pc:docMk/>
          <pc:sldMk cId="3148271568" sldId="307"/>
        </pc:sldMkLst>
        <pc:spChg chg="mod">
          <ac:chgData name="Stikker, Peter" userId="0c3ccf3c-f211-4dbb-800b-a0fe90374941" providerId="ADAL" clId="{907BECF0-D7D8-4930-AC06-4881981EAD5B}" dt="2020-01-13T15:43:10.263" v="1050" actId="20577"/>
          <ac:spMkLst>
            <pc:docMk/>
            <pc:sldMk cId="3148271568" sldId="307"/>
            <ac:spMk id="2" creationId="{DAE5FCC9-ECD9-456D-A3BE-B76B1D60A69F}"/>
          </ac:spMkLst>
        </pc:spChg>
        <pc:spChg chg="mod">
          <ac:chgData name="Stikker, Peter" userId="0c3ccf3c-f211-4dbb-800b-a0fe90374941" providerId="ADAL" clId="{907BECF0-D7D8-4930-AC06-4881981EAD5B}" dt="2020-01-13T15:41:38.978" v="1000" actId="20577"/>
          <ac:spMkLst>
            <pc:docMk/>
            <pc:sldMk cId="3148271568" sldId="307"/>
            <ac:spMk id="3" creationId="{253317E3-32B8-45E8-B9AF-E867D8378A9A}"/>
          </ac:spMkLst>
        </pc:spChg>
        <pc:spChg chg="add mod">
          <ac:chgData name="Stikker, Peter" userId="0c3ccf3c-f211-4dbb-800b-a0fe90374941" providerId="ADAL" clId="{907BECF0-D7D8-4930-AC06-4881981EAD5B}" dt="2020-01-17T16:04:48.115" v="6297" actId="14100"/>
          <ac:spMkLst>
            <pc:docMk/>
            <pc:sldMk cId="3148271568" sldId="307"/>
            <ac:spMk id="5" creationId="{807CE4F3-892F-4738-95E4-5DF9C238F566}"/>
          </ac:spMkLst>
        </pc:spChg>
        <pc:spChg chg="add mod">
          <ac:chgData name="Stikker, Peter" userId="0c3ccf3c-f211-4dbb-800b-a0fe90374941" providerId="ADAL" clId="{907BECF0-D7D8-4930-AC06-4881981EAD5B}" dt="2020-01-17T16:05:29.419" v="6302" actId="339"/>
          <ac:spMkLst>
            <pc:docMk/>
            <pc:sldMk cId="3148271568" sldId="307"/>
            <ac:spMk id="6" creationId="{8CDC3576-F09B-482D-80D4-0FB298659EED}"/>
          </ac:spMkLst>
        </pc:spChg>
        <pc:spChg chg="add mod">
          <ac:chgData name="Stikker, Peter" userId="0c3ccf3c-f211-4dbb-800b-a0fe90374941" providerId="ADAL" clId="{907BECF0-D7D8-4930-AC06-4881981EAD5B}" dt="2020-01-17T16:05:39.268" v="6305" actId="14100"/>
          <ac:spMkLst>
            <pc:docMk/>
            <pc:sldMk cId="3148271568" sldId="307"/>
            <ac:spMk id="7" creationId="{7DE8FE67-071B-4723-B568-49D2E89688C8}"/>
          </ac:spMkLst>
        </pc:spChg>
        <pc:spChg chg="add mod">
          <ac:chgData name="Stikker, Peter" userId="0c3ccf3c-f211-4dbb-800b-a0fe90374941" providerId="ADAL" clId="{907BECF0-D7D8-4930-AC06-4881981EAD5B}" dt="2020-01-17T16:05:46.492" v="6308" actId="14100"/>
          <ac:spMkLst>
            <pc:docMk/>
            <pc:sldMk cId="3148271568" sldId="307"/>
            <ac:spMk id="8" creationId="{E3B20BCC-7DB2-46C3-B865-04B2E5A82E10}"/>
          </ac:spMkLst>
        </pc:spChg>
        <pc:spChg chg="add mod">
          <ac:chgData name="Stikker, Peter" userId="0c3ccf3c-f211-4dbb-800b-a0fe90374941" providerId="ADAL" clId="{907BECF0-D7D8-4930-AC06-4881981EAD5B}" dt="2020-01-17T16:06:49.235" v="6318" actId="14100"/>
          <ac:spMkLst>
            <pc:docMk/>
            <pc:sldMk cId="3148271568" sldId="307"/>
            <ac:spMk id="9" creationId="{613DC8D6-578B-4E8A-91C5-1222FF5954FD}"/>
          </ac:spMkLst>
        </pc:spChg>
        <pc:spChg chg="add mod">
          <ac:chgData name="Stikker, Peter" userId="0c3ccf3c-f211-4dbb-800b-a0fe90374941" providerId="ADAL" clId="{907BECF0-D7D8-4930-AC06-4881981EAD5B}" dt="2020-01-17T16:07:33.748" v="6325" actId="14100"/>
          <ac:spMkLst>
            <pc:docMk/>
            <pc:sldMk cId="3148271568" sldId="307"/>
            <ac:spMk id="10" creationId="{F248E3C0-3BDD-46AA-826F-A56DF94616A6}"/>
          </ac:spMkLst>
        </pc:spChg>
        <pc:graphicFrameChg chg="add mod modGraphic">
          <ac:chgData name="Stikker, Peter" userId="0c3ccf3c-f211-4dbb-800b-a0fe90374941" providerId="ADAL" clId="{907BECF0-D7D8-4930-AC06-4881981EAD5B}" dt="2020-01-17T16:04:17.022" v="6294" actId="1076"/>
          <ac:graphicFrameMkLst>
            <pc:docMk/>
            <pc:sldMk cId="3148271568" sldId="307"/>
            <ac:graphicFrameMk id="4" creationId="{DC402B01-07F8-40D5-965D-83BA2C0D6CF4}"/>
          </ac:graphicFrameMkLst>
        </pc:graphicFrameChg>
      </pc:sldChg>
      <pc:sldChg chg="addSp modSp add modAnim">
        <pc:chgData name="Stikker, Peter" userId="0c3ccf3c-f211-4dbb-800b-a0fe90374941" providerId="ADAL" clId="{907BECF0-D7D8-4930-AC06-4881981EAD5B}" dt="2020-01-20T10:50:12.663" v="6688"/>
        <pc:sldMkLst>
          <pc:docMk/>
          <pc:sldMk cId="1298047513" sldId="308"/>
        </pc:sldMkLst>
        <pc:spChg chg="mod">
          <ac:chgData name="Stikker, Peter" userId="0c3ccf3c-f211-4dbb-800b-a0fe90374941" providerId="ADAL" clId="{907BECF0-D7D8-4930-AC06-4881981EAD5B}" dt="2020-01-20T10:38:28.061" v="6602" actId="20577"/>
          <ac:spMkLst>
            <pc:docMk/>
            <pc:sldMk cId="1298047513" sldId="308"/>
            <ac:spMk id="2" creationId="{7A7E606F-B7F4-4841-8D5C-20F7F5A61674}"/>
          </ac:spMkLst>
        </pc:spChg>
        <pc:spChg chg="mod">
          <ac:chgData name="Stikker, Peter" userId="0c3ccf3c-f211-4dbb-800b-a0fe90374941" providerId="ADAL" clId="{907BECF0-D7D8-4930-AC06-4881981EAD5B}" dt="2020-01-20T10:45:47.047" v="6658" actId="14100"/>
          <ac:spMkLst>
            <pc:docMk/>
            <pc:sldMk cId="1298047513" sldId="308"/>
            <ac:spMk id="3" creationId="{FE73D8A4-404A-49AD-8F2C-9B83E6A0425E}"/>
          </ac:spMkLst>
        </pc:spChg>
        <pc:spChg chg="add mod">
          <ac:chgData name="Stikker, Peter" userId="0c3ccf3c-f211-4dbb-800b-a0fe90374941" providerId="ADAL" clId="{907BECF0-D7D8-4930-AC06-4881981EAD5B}" dt="2020-01-20T10:50:08.876" v="6686" actId="1076"/>
          <ac:spMkLst>
            <pc:docMk/>
            <pc:sldMk cId="1298047513" sldId="308"/>
            <ac:spMk id="5" creationId="{06769F61-4421-4718-BAE6-07F255BCC924}"/>
          </ac:spMkLst>
        </pc:spChg>
        <pc:graphicFrameChg chg="add mod modGraphic">
          <ac:chgData name="Stikker, Peter" userId="0c3ccf3c-f211-4dbb-800b-a0fe90374941" providerId="ADAL" clId="{907BECF0-D7D8-4930-AC06-4881981EAD5B}" dt="2020-01-20T10:48:24.502" v="6659" actId="1076"/>
          <ac:graphicFrameMkLst>
            <pc:docMk/>
            <pc:sldMk cId="1298047513" sldId="308"/>
            <ac:graphicFrameMk id="4" creationId="{A26C6263-DDBE-4F76-9760-D1C1B604A564}"/>
          </ac:graphicFrameMkLst>
        </pc:graphicFrameChg>
      </pc:sldChg>
      <pc:sldChg chg="add del">
        <pc:chgData name="Stikker, Peter" userId="0c3ccf3c-f211-4dbb-800b-a0fe90374941" providerId="ADAL" clId="{907BECF0-D7D8-4930-AC06-4881981EAD5B}" dt="2020-01-13T15:56:12.458" v="1101" actId="18676"/>
        <pc:sldMkLst>
          <pc:docMk/>
          <pc:sldMk cId="1738997092" sldId="309"/>
        </pc:sldMkLst>
      </pc:sldChg>
      <pc:sldChg chg="addSp delSp modSp add">
        <pc:chgData name="Stikker, Peter" userId="0c3ccf3c-f211-4dbb-800b-a0fe90374941" providerId="ADAL" clId="{907BECF0-D7D8-4930-AC06-4881981EAD5B}" dt="2020-01-13T15:56:41.511" v="1127" actId="20577"/>
        <pc:sldMkLst>
          <pc:docMk/>
          <pc:sldMk cId="3249599103" sldId="309"/>
        </pc:sldMkLst>
        <pc:spChg chg="del">
          <ac:chgData name="Stikker, Peter" userId="0c3ccf3c-f211-4dbb-800b-a0fe90374941" providerId="ADAL" clId="{907BECF0-D7D8-4930-AC06-4881981EAD5B}" dt="2020-01-13T15:56:24.484" v="1103"/>
          <ac:spMkLst>
            <pc:docMk/>
            <pc:sldMk cId="3249599103" sldId="309"/>
            <ac:spMk id="2" creationId="{4D2C2E48-474C-41C7-ADDA-B2C476B3A1AB}"/>
          </ac:spMkLst>
        </pc:spChg>
        <pc:spChg chg="del">
          <ac:chgData name="Stikker, Peter" userId="0c3ccf3c-f211-4dbb-800b-a0fe90374941" providerId="ADAL" clId="{907BECF0-D7D8-4930-AC06-4881981EAD5B}" dt="2020-01-13T15:56:24.484" v="1103"/>
          <ac:spMkLst>
            <pc:docMk/>
            <pc:sldMk cId="3249599103" sldId="309"/>
            <ac:spMk id="3" creationId="{E0E72469-29F7-4FB9-885C-04104C6BC24D}"/>
          </ac:spMkLst>
        </pc:spChg>
        <pc:spChg chg="add mod">
          <ac:chgData name="Stikker, Peter" userId="0c3ccf3c-f211-4dbb-800b-a0fe90374941" providerId="ADAL" clId="{907BECF0-D7D8-4930-AC06-4881981EAD5B}" dt="2020-01-13T15:56:33.927" v="1112" actId="20577"/>
          <ac:spMkLst>
            <pc:docMk/>
            <pc:sldMk cId="3249599103" sldId="309"/>
            <ac:spMk id="4" creationId="{4AFDB7A4-EA43-4481-B435-62F4321F48D4}"/>
          </ac:spMkLst>
        </pc:spChg>
        <pc:spChg chg="add mod">
          <ac:chgData name="Stikker, Peter" userId="0c3ccf3c-f211-4dbb-800b-a0fe90374941" providerId="ADAL" clId="{907BECF0-D7D8-4930-AC06-4881981EAD5B}" dt="2020-01-13T15:56:41.511" v="1127" actId="20577"/>
          <ac:spMkLst>
            <pc:docMk/>
            <pc:sldMk cId="3249599103" sldId="309"/>
            <ac:spMk id="5" creationId="{7DDD6058-7BA0-4787-B17C-7810936FEC0A}"/>
          </ac:spMkLst>
        </pc:spChg>
      </pc:sldChg>
      <pc:sldChg chg="addSp delSp modSp add modNotesTx">
        <pc:chgData name="Stikker, Peter" userId="0c3ccf3c-f211-4dbb-800b-a0fe90374941" providerId="ADAL" clId="{907BECF0-D7D8-4930-AC06-4881981EAD5B}" dt="2020-01-17T15:20:21.456" v="4447" actId="20577"/>
        <pc:sldMkLst>
          <pc:docMk/>
          <pc:sldMk cId="366829214" sldId="310"/>
        </pc:sldMkLst>
        <pc:spChg chg="del">
          <ac:chgData name="Stikker, Peter" userId="0c3ccf3c-f211-4dbb-800b-a0fe90374941" providerId="ADAL" clId="{907BECF0-D7D8-4930-AC06-4881981EAD5B}" dt="2020-01-13T15:58:46.591" v="1142"/>
          <ac:spMkLst>
            <pc:docMk/>
            <pc:sldMk cId="366829214" sldId="310"/>
            <ac:spMk id="2" creationId="{09132F9A-FF2B-43D7-BBC2-635889725B70}"/>
          </ac:spMkLst>
        </pc:spChg>
        <pc:spChg chg="del">
          <ac:chgData name="Stikker, Peter" userId="0c3ccf3c-f211-4dbb-800b-a0fe90374941" providerId="ADAL" clId="{907BECF0-D7D8-4930-AC06-4881981EAD5B}" dt="2020-01-13T15:58:46.591" v="1142"/>
          <ac:spMkLst>
            <pc:docMk/>
            <pc:sldMk cId="366829214" sldId="310"/>
            <ac:spMk id="3" creationId="{C66013B4-A098-4190-85D0-BCA79284BB16}"/>
          </ac:spMkLst>
        </pc:spChg>
        <pc:spChg chg="add mod">
          <ac:chgData name="Stikker, Peter" userId="0c3ccf3c-f211-4dbb-800b-a0fe90374941" providerId="ADAL" clId="{907BECF0-D7D8-4930-AC06-4881981EAD5B}" dt="2020-01-17T15:20:21.456" v="4447" actId="20577"/>
          <ac:spMkLst>
            <pc:docMk/>
            <pc:sldMk cId="366829214" sldId="310"/>
            <ac:spMk id="4" creationId="{914158D6-C0BE-4888-A862-C1834D48E5CF}"/>
          </ac:spMkLst>
        </pc:spChg>
        <pc:spChg chg="add mod">
          <ac:chgData name="Stikker, Peter" userId="0c3ccf3c-f211-4dbb-800b-a0fe90374941" providerId="ADAL" clId="{907BECF0-D7D8-4930-AC06-4881981EAD5B}" dt="2020-01-13T16:15:49.534" v="1266" actId="1076"/>
          <ac:spMkLst>
            <pc:docMk/>
            <pc:sldMk cId="366829214" sldId="310"/>
            <ac:spMk id="5" creationId="{AC66A1C7-307F-4513-8897-74617C7F6574}"/>
          </ac:spMkLst>
        </pc:spChg>
        <pc:spChg chg="add mod">
          <ac:chgData name="Stikker, Peter" userId="0c3ccf3c-f211-4dbb-800b-a0fe90374941" providerId="ADAL" clId="{907BECF0-D7D8-4930-AC06-4881981EAD5B}" dt="2020-01-13T16:16:00.215" v="1268" actId="1076"/>
          <ac:spMkLst>
            <pc:docMk/>
            <pc:sldMk cId="366829214" sldId="310"/>
            <ac:spMk id="6" creationId="{0A78B789-46EF-45F0-AD28-263091337582}"/>
          </ac:spMkLst>
        </pc:spChg>
        <pc:spChg chg="add mod">
          <ac:chgData name="Stikker, Peter" userId="0c3ccf3c-f211-4dbb-800b-a0fe90374941" providerId="ADAL" clId="{907BECF0-D7D8-4930-AC06-4881981EAD5B}" dt="2020-01-17T15:12:03.099" v="3371" actId="1076"/>
          <ac:spMkLst>
            <pc:docMk/>
            <pc:sldMk cId="366829214" sldId="310"/>
            <ac:spMk id="7" creationId="{2624F4C6-931F-4BDF-AB3D-CCB4F187F2FD}"/>
          </ac:spMkLst>
        </pc:spChg>
        <pc:spChg chg="add mod">
          <ac:chgData name="Stikker, Peter" userId="0c3ccf3c-f211-4dbb-800b-a0fe90374941" providerId="ADAL" clId="{907BECF0-D7D8-4930-AC06-4881981EAD5B}" dt="2020-01-13T16:16:00.215" v="1268" actId="1076"/>
          <ac:spMkLst>
            <pc:docMk/>
            <pc:sldMk cId="366829214" sldId="310"/>
            <ac:spMk id="8" creationId="{E1EDADB5-8063-4801-AF01-8A69C8BF60B4}"/>
          </ac:spMkLst>
        </pc:spChg>
      </pc:sldChg>
      <pc:sldChg chg="modSp add del">
        <pc:chgData name="Stikker, Peter" userId="0c3ccf3c-f211-4dbb-800b-a0fe90374941" providerId="ADAL" clId="{907BECF0-D7D8-4930-AC06-4881981EAD5B}" dt="2020-01-13T15:58:41.447" v="1141" actId="47"/>
        <pc:sldMkLst>
          <pc:docMk/>
          <pc:sldMk cId="863087362" sldId="311"/>
        </pc:sldMkLst>
        <pc:spChg chg="mod">
          <ac:chgData name="Stikker, Peter" userId="0c3ccf3c-f211-4dbb-800b-a0fe90374941" providerId="ADAL" clId="{907BECF0-D7D8-4930-AC06-4881981EAD5B}" dt="2020-01-13T15:57:42.592" v="1132" actId="27636"/>
          <ac:spMkLst>
            <pc:docMk/>
            <pc:sldMk cId="863087362" sldId="311"/>
            <ac:spMk id="3" creationId="{00000000-0000-0000-0000-000000000000}"/>
          </ac:spMkLst>
        </pc:spChg>
      </pc:sldChg>
      <pc:sldChg chg="modSp add modAnim">
        <pc:chgData name="Stikker, Peter" userId="0c3ccf3c-f211-4dbb-800b-a0fe90374941" providerId="ADAL" clId="{907BECF0-D7D8-4930-AC06-4881981EAD5B}" dt="2020-01-17T16:09:10.905" v="6338"/>
        <pc:sldMkLst>
          <pc:docMk/>
          <pc:sldMk cId="2685675215" sldId="312"/>
        </pc:sldMkLst>
        <pc:spChg chg="mod">
          <ac:chgData name="Stikker, Peter" userId="0c3ccf3c-f211-4dbb-800b-a0fe90374941" providerId="ADAL" clId="{907BECF0-D7D8-4930-AC06-4881981EAD5B}" dt="2020-01-13T15:57:56.618" v="1134"/>
          <ac:spMkLst>
            <pc:docMk/>
            <pc:sldMk cId="2685675215" sldId="312"/>
            <ac:spMk id="2" creationId="{FC2D886D-1FE9-46CF-9482-DEC3B4FD4EA1}"/>
          </ac:spMkLst>
        </pc:spChg>
        <pc:spChg chg="mod">
          <ac:chgData name="Stikker, Peter" userId="0c3ccf3c-f211-4dbb-800b-a0fe90374941" providerId="ADAL" clId="{907BECF0-D7D8-4930-AC06-4881981EAD5B}" dt="2020-01-13T15:58:11.705" v="1136" actId="20577"/>
          <ac:spMkLst>
            <pc:docMk/>
            <pc:sldMk cId="2685675215" sldId="312"/>
            <ac:spMk id="3" creationId="{0E2655AB-0178-4666-AA4D-E1FE9E52D5BA}"/>
          </ac:spMkLst>
        </pc:spChg>
      </pc:sldChg>
      <pc:sldChg chg="addSp delSp modSp add modAnim">
        <pc:chgData name="Stikker, Peter" userId="0c3ccf3c-f211-4dbb-800b-a0fe90374941" providerId="ADAL" clId="{907BECF0-D7D8-4930-AC06-4881981EAD5B}" dt="2020-01-17T16:11:30.227" v="6357"/>
        <pc:sldMkLst>
          <pc:docMk/>
          <pc:sldMk cId="2521427357" sldId="313"/>
        </pc:sldMkLst>
        <pc:spChg chg="del">
          <ac:chgData name="Stikker, Peter" userId="0c3ccf3c-f211-4dbb-800b-a0fe90374941" providerId="ADAL" clId="{907BECF0-D7D8-4930-AC06-4881981EAD5B}" dt="2020-01-13T16:04:21.744" v="1145"/>
          <ac:spMkLst>
            <pc:docMk/>
            <pc:sldMk cId="2521427357" sldId="313"/>
            <ac:spMk id="2" creationId="{32FFAE25-C744-4C5A-9A01-56982BB5CA7B}"/>
          </ac:spMkLst>
        </pc:spChg>
        <pc:spChg chg="del">
          <ac:chgData name="Stikker, Peter" userId="0c3ccf3c-f211-4dbb-800b-a0fe90374941" providerId="ADAL" clId="{907BECF0-D7D8-4930-AC06-4881981EAD5B}" dt="2020-01-13T16:04:21.744" v="1145"/>
          <ac:spMkLst>
            <pc:docMk/>
            <pc:sldMk cId="2521427357" sldId="313"/>
            <ac:spMk id="3" creationId="{CD3E718B-5A29-45A0-B3E8-6C59051C2816}"/>
          </ac:spMkLst>
        </pc:spChg>
        <pc:spChg chg="add mod">
          <ac:chgData name="Stikker, Peter" userId="0c3ccf3c-f211-4dbb-800b-a0fe90374941" providerId="ADAL" clId="{907BECF0-D7D8-4930-AC06-4881981EAD5B}" dt="2020-01-13T16:07:09.622" v="1225" actId="20577"/>
          <ac:spMkLst>
            <pc:docMk/>
            <pc:sldMk cId="2521427357" sldId="313"/>
            <ac:spMk id="4" creationId="{D31EFC09-5142-4BB4-B4DA-C10177BC19BC}"/>
          </ac:spMkLst>
        </pc:spChg>
        <pc:spChg chg="add del mod">
          <ac:chgData name="Stikker, Peter" userId="0c3ccf3c-f211-4dbb-800b-a0fe90374941" providerId="ADAL" clId="{907BECF0-D7D8-4930-AC06-4881981EAD5B}" dt="2020-01-13T16:06:44.143" v="1210" actId="478"/>
          <ac:spMkLst>
            <pc:docMk/>
            <pc:sldMk cId="2521427357" sldId="313"/>
            <ac:spMk id="5" creationId="{8EAE6935-68C8-42A9-8045-F8C6D156C882}"/>
          </ac:spMkLst>
        </pc:spChg>
        <pc:spChg chg="add mod">
          <ac:chgData name="Stikker, Peter" userId="0c3ccf3c-f211-4dbb-800b-a0fe90374941" providerId="ADAL" clId="{907BECF0-D7D8-4930-AC06-4881981EAD5B}" dt="2020-01-13T16:15:15.117" v="1263"/>
          <ac:spMkLst>
            <pc:docMk/>
            <pc:sldMk cId="2521427357" sldId="313"/>
            <ac:spMk id="6" creationId="{0A78A0C8-0FD2-4BD9-A5F5-2E1F19613792}"/>
          </ac:spMkLst>
        </pc:spChg>
      </pc:sldChg>
      <pc:sldChg chg="addSp delSp modSp add">
        <pc:chgData name="Stikker, Peter" userId="0c3ccf3c-f211-4dbb-800b-a0fe90374941" providerId="ADAL" clId="{907BECF0-D7D8-4930-AC06-4881981EAD5B}" dt="2020-01-13T16:16:34.279" v="1290" actId="20577"/>
        <pc:sldMkLst>
          <pc:docMk/>
          <pc:sldMk cId="2909038796" sldId="314"/>
        </pc:sldMkLst>
        <pc:spChg chg="del">
          <ac:chgData name="Stikker, Peter" userId="0c3ccf3c-f211-4dbb-800b-a0fe90374941" providerId="ADAL" clId="{907BECF0-D7D8-4930-AC06-4881981EAD5B}" dt="2020-01-13T16:16:25.318" v="1271"/>
          <ac:spMkLst>
            <pc:docMk/>
            <pc:sldMk cId="2909038796" sldId="314"/>
            <ac:spMk id="2" creationId="{CDA31BCB-E01D-4C60-9473-C92C601612BA}"/>
          </ac:spMkLst>
        </pc:spChg>
        <pc:spChg chg="del">
          <ac:chgData name="Stikker, Peter" userId="0c3ccf3c-f211-4dbb-800b-a0fe90374941" providerId="ADAL" clId="{907BECF0-D7D8-4930-AC06-4881981EAD5B}" dt="2020-01-13T16:16:25.318" v="1271"/>
          <ac:spMkLst>
            <pc:docMk/>
            <pc:sldMk cId="2909038796" sldId="314"/>
            <ac:spMk id="3" creationId="{DEF88165-ABE3-449A-B656-1ADF79C58EE6}"/>
          </ac:spMkLst>
        </pc:spChg>
        <pc:spChg chg="add mod">
          <ac:chgData name="Stikker, Peter" userId="0c3ccf3c-f211-4dbb-800b-a0fe90374941" providerId="ADAL" clId="{907BECF0-D7D8-4930-AC06-4881981EAD5B}" dt="2020-01-13T16:16:29.896" v="1280" actId="20577"/>
          <ac:spMkLst>
            <pc:docMk/>
            <pc:sldMk cId="2909038796" sldId="314"/>
            <ac:spMk id="4" creationId="{B2A7884A-A287-4D17-AFD2-F31D10213EA2}"/>
          </ac:spMkLst>
        </pc:spChg>
        <pc:spChg chg="add mod">
          <ac:chgData name="Stikker, Peter" userId="0c3ccf3c-f211-4dbb-800b-a0fe90374941" providerId="ADAL" clId="{907BECF0-D7D8-4930-AC06-4881981EAD5B}" dt="2020-01-13T16:16:34.279" v="1290" actId="20577"/>
          <ac:spMkLst>
            <pc:docMk/>
            <pc:sldMk cId="2909038796" sldId="314"/>
            <ac:spMk id="5" creationId="{2381EA35-78F7-482A-B8FB-2D046C7A445B}"/>
          </ac:spMkLst>
        </pc:spChg>
      </pc:sldChg>
      <pc:sldChg chg="add del">
        <pc:chgData name="Stikker, Peter" userId="0c3ccf3c-f211-4dbb-800b-a0fe90374941" providerId="ADAL" clId="{907BECF0-D7D8-4930-AC06-4881981EAD5B}" dt="2020-01-17T16:42:40.441" v="6529" actId="47"/>
        <pc:sldMkLst>
          <pc:docMk/>
          <pc:sldMk cId="1800701580" sldId="315"/>
        </pc:sldMkLst>
      </pc:sldChg>
      <pc:sldChg chg="addSp delSp modSp add modAnim">
        <pc:chgData name="Stikker, Peter" userId="0c3ccf3c-f211-4dbb-800b-a0fe90374941" providerId="ADAL" clId="{907BECF0-D7D8-4930-AC06-4881981EAD5B}" dt="2020-01-17T16:24:34.769" v="6400"/>
        <pc:sldMkLst>
          <pc:docMk/>
          <pc:sldMk cId="337049934" sldId="316"/>
        </pc:sldMkLst>
        <pc:spChg chg="del">
          <ac:chgData name="Stikker, Peter" userId="0c3ccf3c-f211-4dbb-800b-a0fe90374941" providerId="ADAL" clId="{907BECF0-D7D8-4930-AC06-4881981EAD5B}" dt="2020-01-17T13:46:49.207" v="1606"/>
          <ac:spMkLst>
            <pc:docMk/>
            <pc:sldMk cId="337049934" sldId="316"/>
            <ac:spMk id="2" creationId="{F149375E-D0C9-409C-A89B-0AF5E40FDC54}"/>
          </ac:spMkLst>
        </pc:spChg>
        <pc:spChg chg="del">
          <ac:chgData name="Stikker, Peter" userId="0c3ccf3c-f211-4dbb-800b-a0fe90374941" providerId="ADAL" clId="{907BECF0-D7D8-4930-AC06-4881981EAD5B}" dt="2020-01-17T13:46:49.207" v="1606"/>
          <ac:spMkLst>
            <pc:docMk/>
            <pc:sldMk cId="337049934" sldId="316"/>
            <ac:spMk id="3" creationId="{EDC2FEF9-DA1B-4235-951C-8BE1FA594294}"/>
          </ac:spMkLst>
        </pc:spChg>
        <pc:spChg chg="del">
          <ac:chgData name="Stikker, Peter" userId="0c3ccf3c-f211-4dbb-800b-a0fe90374941" providerId="ADAL" clId="{907BECF0-D7D8-4930-AC06-4881981EAD5B}" dt="2020-01-17T13:46:49.207" v="1606"/>
          <ac:spMkLst>
            <pc:docMk/>
            <pc:sldMk cId="337049934" sldId="316"/>
            <ac:spMk id="4" creationId="{86B05947-E7D9-47F4-8E17-908BC283A222}"/>
          </ac:spMkLst>
        </pc:spChg>
        <pc:spChg chg="add mod">
          <ac:chgData name="Stikker, Peter" userId="0c3ccf3c-f211-4dbb-800b-a0fe90374941" providerId="ADAL" clId="{907BECF0-D7D8-4930-AC06-4881981EAD5B}" dt="2020-01-17T13:51:55.492" v="1780" actId="20577"/>
          <ac:spMkLst>
            <pc:docMk/>
            <pc:sldMk cId="337049934" sldId="316"/>
            <ac:spMk id="5" creationId="{068794E3-633E-4319-868C-EE44D44D6781}"/>
          </ac:spMkLst>
        </pc:spChg>
        <pc:spChg chg="add mod">
          <ac:chgData name="Stikker, Peter" userId="0c3ccf3c-f211-4dbb-800b-a0fe90374941" providerId="ADAL" clId="{907BECF0-D7D8-4930-AC06-4881981EAD5B}" dt="2020-01-17T13:49:46.457" v="1687" actId="14100"/>
          <ac:spMkLst>
            <pc:docMk/>
            <pc:sldMk cId="337049934" sldId="316"/>
            <ac:spMk id="6" creationId="{59A09CFE-DBFD-4CDE-9431-0CC8F339015C}"/>
          </ac:spMkLst>
        </pc:spChg>
        <pc:spChg chg="add mod">
          <ac:chgData name="Stikker, Peter" userId="0c3ccf3c-f211-4dbb-800b-a0fe90374941" providerId="ADAL" clId="{907BECF0-D7D8-4930-AC06-4881981EAD5B}" dt="2020-01-17T13:49:41.431" v="1686" actId="20577"/>
          <ac:spMkLst>
            <pc:docMk/>
            <pc:sldMk cId="337049934" sldId="316"/>
            <ac:spMk id="7" creationId="{13378D29-AB87-4575-B399-F503112972E4}"/>
          </ac:spMkLst>
        </pc:spChg>
        <pc:spChg chg="add mod">
          <ac:chgData name="Stikker, Peter" userId="0c3ccf3c-f211-4dbb-800b-a0fe90374941" providerId="ADAL" clId="{907BECF0-D7D8-4930-AC06-4881981EAD5B}" dt="2020-01-17T13:50:38.464" v="1716" actId="14100"/>
          <ac:spMkLst>
            <pc:docMk/>
            <pc:sldMk cId="337049934" sldId="316"/>
            <ac:spMk id="8" creationId="{05DAEAFA-2FB7-4661-A4A4-01E64C79602A}"/>
          </ac:spMkLst>
        </pc:spChg>
        <pc:spChg chg="add mod">
          <ac:chgData name="Stikker, Peter" userId="0c3ccf3c-f211-4dbb-800b-a0fe90374941" providerId="ADAL" clId="{907BECF0-D7D8-4930-AC06-4881981EAD5B}" dt="2020-01-17T13:51:43.368" v="1744" actId="1076"/>
          <ac:spMkLst>
            <pc:docMk/>
            <pc:sldMk cId="337049934" sldId="316"/>
            <ac:spMk id="9" creationId="{F7B873C9-4DED-4237-9D29-C11709781E0A}"/>
          </ac:spMkLst>
        </pc:spChg>
      </pc:sldChg>
      <pc:sldChg chg="addSp modSp add modAnim">
        <pc:chgData name="Stikker, Peter" userId="0c3ccf3c-f211-4dbb-800b-a0fe90374941" providerId="ADAL" clId="{907BECF0-D7D8-4930-AC06-4881981EAD5B}" dt="2020-01-17T16:26:50.719" v="6413"/>
        <pc:sldMkLst>
          <pc:docMk/>
          <pc:sldMk cId="3734029896" sldId="317"/>
        </pc:sldMkLst>
        <pc:spChg chg="mod">
          <ac:chgData name="Stikker, Peter" userId="0c3ccf3c-f211-4dbb-800b-a0fe90374941" providerId="ADAL" clId="{907BECF0-D7D8-4930-AC06-4881981EAD5B}" dt="2020-01-17T15:04:34.530" v="3178" actId="1076"/>
          <ac:spMkLst>
            <pc:docMk/>
            <pc:sldMk cId="3734029896" sldId="317"/>
            <ac:spMk id="2" creationId="{8BC5776D-16E5-45A7-A98F-088F924E4D72}"/>
          </ac:spMkLst>
        </pc:spChg>
        <pc:spChg chg="mod">
          <ac:chgData name="Stikker, Peter" userId="0c3ccf3c-f211-4dbb-800b-a0fe90374941" providerId="ADAL" clId="{907BECF0-D7D8-4930-AC06-4881981EAD5B}" dt="2020-01-17T15:05:42.974" v="3228" actId="113"/>
          <ac:spMkLst>
            <pc:docMk/>
            <pc:sldMk cId="3734029896" sldId="317"/>
            <ac:spMk id="3" creationId="{D59F924C-F6F2-4BF5-ACA9-A3B1F03AAF1B}"/>
          </ac:spMkLst>
        </pc:spChg>
        <pc:spChg chg="add mod">
          <ac:chgData name="Stikker, Peter" userId="0c3ccf3c-f211-4dbb-800b-a0fe90374941" providerId="ADAL" clId="{907BECF0-D7D8-4930-AC06-4881981EAD5B}" dt="2020-01-17T14:14:26.758" v="2034" actId="1076"/>
          <ac:spMkLst>
            <pc:docMk/>
            <pc:sldMk cId="3734029896" sldId="317"/>
            <ac:spMk id="4" creationId="{5EA1C46D-A094-4E4A-85EE-ABBB0E320C8F}"/>
          </ac:spMkLst>
        </pc:spChg>
        <pc:spChg chg="add mod">
          <ac:chgData name="Stikker, Peter" userId="0c3ccf3c-f211-4dbb-800b-a0fe90374941" providerId="ADAL" clId="{907BECF0-D7D8-4930-AC06-4881981EAD5B}" dt="2020-01-17T14:14:26.758" v="2034" actId="1076"/>
          <ac:spMkLst>
            <pc:docMk/>
            <pc:sldMk cId="3734029896" sldId="317"/>
            <ac:spMk id="5" creationId="{6623C63C-6E7B-4219-BDD4-603C87378920}"/>
          </ac:spMkLst>
        </pc:spChg>
        <pc:spChg chg="add mod">
          <ac:chgData name="Stikker, Peter" userId="0c3ccf3c-f211-4dbb-800b-a0fe90374941" providerId="ADAL" clId="{907BECF0-D7D8-4930-AC06-4881981EAD5B}" dt="2020-01-17T14:17:51.094" v="2168" actId="1076"/>
          <ac:spMkLst>
            <pc:docMk/>
            <pc:sldMk cId="3734029896" sldId="317"/>
            <ac:spMk id="6" creationId="{ACEF72EA-D70E-4328-BB9B-8435EC406BF2}"/>
          </ac:spMkLst>
        </pc:spChg>
        <pc:spChg chg="add mod">
          <ac:chgData name="Stikker, Peter" userId="0c3ccf3c-f211-4dbb-800b-a0fe90374941" providerId="ADAL" clId="{907BECF0-D7D8-4930-AC06-4881981EAD5B}" dt="2020-01-17T15:04:41.146" v="3180" actId="1076"/>
          <ac:spMkLst>
            <pc:docMk/>
            <pc:sldMk cId="3734029896" sldId="317"/>
            <ac:spMk id="7" creationId="{15034249-C9BC-453E-819E-24274DFB6AC1}"/>
          </ac:spMkLst>
        </pc:spChg>
      </pc:sldChg>
      <pc:sldChg chg="addSp delSp modSp add modAnim modNotesTx">
        <pc:chgData name="Stikker, Peter" userId="0c3ccf3c-f211-4dbb-800b-a0fe90374941" providerId="ADAL" clId="{907BECF0-D7D8-4930-AC06-4881981EAD5B}" dt="2020-01-17T16:37:04.283" v="6490"/>
        <pc:sldMkLst>
          <pc:docMk/>
          <pc:sldMk cId="28220896" sldId="318"/>
        </pc:sldMkLst>
        <pc:spChg chg="mod">
          <ac:chgData name="Stikker, Peter" userId="0c3ccf3c-f211-4dbb-800b-a0fe90374941" providerId="ADAL" clId="{907BECF0-D7D8-4930-AC06-4881981EAD5B}" dt="2020-01-17T14:35:08.850" v="2347" actId="1076"/>
          <ac:spMkLst>
            <pc:docMk/>
            <pc:sldMk cId="28220896" sldId="318"/>
            <ac:spMk id="2" creationId="{EA36F2A4-C52C-4F81-81C3-8C8FCCD51065}"/>
          </ac:spMkLst>
        </pc:spChg>
        <pc:spChg chg="mod">
          <ac:chgData name="Stikker, Peter" userId="0c3ccf3c-f211-4dbb-800b-a0fe90374941" providerId="ADAL" clId="{907BECF0-D7D8-4930-AC06-4881981EAD5B}" dt="2020-01-17T14:40:06.867" v="2431"/>
          <ac:spMkLst>
            <pc:docMk/>
            <pc:sldMk cId="28220896" sldId="318"/>
            <ac:spMk id="3" creationId="{B50BC343-59F7-4264-90C0-6D30113F6255}"/>
          </ac:spMkLst>
        </pc:spChg>
        <pc:spChg chg="add mod">
          <ac:chgData name="Stikker, Peter" userId="0c3ccf3c-f211-4dbb-800b-a0fe90374941" providerId="ADAL" clId="{907BECF0-D7D8-4930-AC06-4881981EAD5B}" dt="2020-01-17T14:37:23.747" v="2362" actId="1076"/>
          <ac:spMkLst>
            <pc:docMk/>
            <pc:sldMk cId="28220896" sldId="318"/>
            <ac:spMk id="4" creationId="{86D776DA-B59F-4EC2-93F6-6672C4F2BB70}"/>
          </ac:spMkLst>
        </pc:spChg>
        <pc:spChg chg="add mod">
          <ac:chgData name="Stikker, Peter" userId="0c3ccf3c-f211-4dbb-800b-a0fe90374941" providerId="ADAL" clId="{907BECF0-D7D8-4930-AC06-4881981EAD5B}" dt="2020-01-17T14:37:23.747" v="2362" actId="1076"/>
          <ac:spMkLst>
            <pc:docMk/>
            <pc:sldMk cId="28220896" sldId="318"/>
            <ac:spMk id="5" creationId="{AF868666-E53D-4654-843E-394B8E8D196E}"/>
          </ac:spMkLst>
        </pc:spChg>
        <pc:spChg chg="add mod">
          <ac:chgData name="Stikker, Peter" userId="0c3ccf3c-f211-4dbb-800b-a0fe90374941" providerId="ADAL" clId="{907BECF0-D7D8-4930-AC06-4881981EAD5B}" dt="2020-01-17T14:37:23.747" v="2362" actId="1076"/>
          <ac:spMkLst>
            <pc:docMk/>
            <pc:sldMk cId="28220896" sldId="318"/>
            <ac:spMk id="6" creationId="{16CDA703-5D7C-47A9-9D2E-2E144EB3CA06}"/>
          </ac:spMkLst>
        </pc:spChg>
        <pc:spChg chg="add mod">
          <ac:chgData name="Stikker, Peter" userId="0c3ccf3c-f211-4dbb-800b-a0fe90374941" providerId="ADAL" clId="{907BECF0-D7D8-4930-AC06-4881981EAD5B}" dt="2020-01-17T14:37:23.747" v="2362" actId="1076"/>
          <ac:spMkLst>
            <pc:docMk/>
            <pc:sldMk cId="28220896" sldId="318"/>
            <ac:spMk id="7" creationId="{97767CAB-96CC-4101-90C8-07E27E0D9ACB}"/>
          </ac:spMkLst>
        </pc:spChg>
        <pc:spChg chg="add mod">
          <ac:chgData name="Stikker, Peter" userId="0c3ccf3c-f211-4dbb-800b-a0fe90374941" providerId="ADAL" clId="{907BECF0-D7D8-4930-AC06-4881981EAD5B}" dt="2020-01-17T14:37:28.482" v="2363" actId="1076"/>
          <ac:spMkLst>
            <pc:docMk/>
            <pc:sldMk cId="28220896" sldId="318"/>
            <ac:spMk id="8" creationId="{34DBD887-CD7D-4DC5-BA1A-4F960EFA9FCD}"/>
          </ac:spMkLst>
        </pc:spChg>
        <pc:spChg chg="add mod topLvl">
          <ac:chgData name="Stikker, Peter" userId="0c3ccf3c-f211-4dbb-800b-a0fe90374941" providerId="ADAL" clId="{907BECF0-D7D8-4930-AC06-4881981EAD5B}" dt="2020-01-17T16:30:47.343" v="6456" actId="165"/>
          <ac:spMkLst>
            <pc:docMk/>
            <pc:sldMk cId="28220896" sldId="318"/>
            <ac:spMk id="9" creationId="{2328333E-1126-45A0-9B1C-8F04124E42F7}"/>
          </ac:spMkLst>
        </pc:spChg>
        <pc:spChg chg="add mod">
          <ac:chgData name="Stikker, Peter" userId="0c3ccf3c-f211-4dbb-800b-a0fe90374941" providerId="ADAL" clId="{907BECF0-D7D8-4930-AC06-4881981EAD5B}" dt="2020-01-17T14:37:28.482" v="2363" actId="1076"/>
          <ac:spMkLst>
            <pc:docMk/>
            <pc:sldMk cId="28220896" sldId="318"/>
            <ac:spMk id="12" creationId="{9911E7AB-BDA7-4A12-9C00-D4337F6C1275}"/>
          </ac:spMkLst>
        </pc:spChg>
        <pc:spChg chg="add mod">
          <ac:chgData name="Stikker, Peter" userId="0c3ccf3c-f211-4dbb-800b-a0fe90374941" providerId="ADAL" clId="{907BECF0-D7D8-4930-AC06-4881981EAD5B}" dt="2020-01-17T14:40:14.362" v="2435"/>
          <ac:spMkLst>
            <pc:docMk/>
            <pc:sldMk cId="28220896" sldId="318"/>
            <ac:spMk id="14" creationId="{90A2C7CF-C759-4D76-B73C-8D9D9CF1AB27}"/>
          </ac:spMkLst>
        </pc:spChg>
        <pc:spChg chg="add mod">
          <ac:chgData name="Stikker, Peter" userId="0c3ccf3c-f211-4dbb-800b-a0fe90374941" providerId="ADAL" clId="{907BECF0-D7D8-4930-AC06-4881981EAD5B}" dt="2020-01-17T14:38:45.545" v="2415" actId="16959"/>
          <ac:spMkLst>
            <pc:docMk/>
            <pc:sldMk cId="28220896" sldId="318"/>
            <ac:spMk id="15" creationId="{574C7EAE-B410-44DB-BED7-5C7698BC111E}"/>
          </ac:spMkLst>
        </pc:spChg>
        <pc:spChg chg="add mod topLvl">
          <ac:chgData name="Stikker, Peter" userId="0c3ccf3c-f211-4dbb-800b-a0fe90374941" providerId="ADAL" clId="{907BECF0-D7D8-4930-AC06-4881981EAD5B}" dt="2020-01-17T16:30:52.573" v="6457" actId="165"/>
          <ac:spMkLst>
            <pc:docMk/>
            <pc:sldMk cId="28220896" sldId="318"/>
            <ac:spMk id="16" creationId="{1F45C9AD-6730-46DB-BFC6-3DA646E6BE4F}"/>
          </ac:spMkLst>
        </pc:spChg>
        <pc:spChg chg="mod topLvl">
          <ac:chgData name="Stikker, Peter" userId="0c3ccf3c-f211-4dbb-800b-a0fe90374941" providerId="ADAL" clId="{907BECF0-D7D8-4930-AC06-4881981EAD5B}" dt="2020-01-17T16:30:52.573" v="6457" actId="165"/>
          <ac:spMkLst>
            <pc:docMk/>
            <pc:sldMk cId="28220896" sldId="318"/>
            <ac:spMk id="20" creationId="{F4110706-BFF0-4AF2-A09D-0D20EBCB54C8}"/>
          </ac:spMkLst>
        </pc:spChg>
        <pc:grpChg chg="add del mod">
          <ac:chgData name="Stikker, Peter" userId="0c3ccf3c-f211-4dbb-800b-a0fe90374941" providerId="ADAL" clId="{907BECF0-D7D8-4930-AC06-4881981EAD5B}" dt="2020-01-17T16:30:47.343" v="6456" actId="165"/>
          <ac:grpSpMkLst>
            <pc:docMk/>
            <pc:sldMk cId="28220896" sldId="318"/>
            <ac:grpSpMk id="13" creationId="{8A4C6E52-40AB-4A36-8D4F-E22B0F2D9697}"/>
          </ac:grpSpMkLst>
        </pc:grpChg>
        <pc:grpChg chg="add del mod">
          <ac:chgData name="Stikker, Peter" userId="0c3ccf3c-f211-4dbb-800b-a0fe90374941" providerId="ADAL" clId="{907BECF0-D7D8-4930-AC06-4881981EAD5B}" dt="2020-01-17T16:30:52.573" v="6457" actId="165"/>
          <ac:grpSpMkLst>
            <pc:docMk/>
            <pc:sldMk cId="28220896" sldId="318"/>
            <ac:grpSpMk id="18" creationId="{9304332D-1C26-4217-8B69-4AAA0B7CB6B5}"/>
          </ac:grpSpMkLst>
        </pc:grpChg>
        <pc:grpChg chg="add del mod">
          <ac:chgData name="Stikker, Peter" userId="0c3ccf3c-f211-4dbb-800b-a0fe90374941" providerId="ADAL" clId="{907BECF0-D7D8-4930-AC06-4881981EAD5B}" dt="2020-01-17T16:30:52.573" v="6457" actId="165"/>
          <ac:grpSpMkLst>
            <pc:docMk/>
            <pc:sldMk cId="28220896" sldId="318"/>
            <ac:grpSpMk id="19" creationId="{35A01C2B-99BA-469A-BB8D-54E682F901E2}"/>
          </ac:grpSpMkLst>
        </pc:grpChg>
        <pc:cxnChg chg="add mod topLvl">
          <ac:chgData name="Stikker, Peter" userId="0c3ccf3c-f211-4dbb-800b-a0fe90374941" providerId="ADAL" clId="{907BECF0-D7D8-4930-AC06-4881981EAD5B}" dt="2020-01-17T16:30:47.343" v="6456" actId="165"/>
          <ac:cxnSpMkLst>
            <pc:docMk/>
            <pc:sldMk cId="28220896" sldId="318"/>
            <ac:cxnSpMk id="11" creationId="{594A84AE-44EA-4BC2-BC5C-25CB5D88E9F8}"/>
          </ac:cxnSpMkLst>
        </pc:cxnChg>
        <pc:cxnChg chg="add mod topLvl">
          <ac:chgData name="Stikker, Peter" userId="0c3ccf3c-f211-4dbb-800b-a0fe90374941" providerId="ADAL" clId="{907BECF0-D7D8-4930-AC06-4881981EAD5B}" dt="2020-01-17T16:30:52.573" v="6457" actId="165"/>
          <ac:cxnSpMkLst>
            <pc:docMk/>
            <pc:sldMk cId="28220896" sldId="318"/>
            <ac:cxnSpMk id="17" creationId="{3760AF6C-53E3-4257-AA3D-9CE64CB9536F}"/>
          </ac:cxnSpMkLst>
        </pc:cxnChg>
        <pc:cxnChg chg="mod topLvl">
          <ac:chgData name="Stikker, Peter" userId="0c3ccf3c-f211-4dbb-800b-a0fe90374941" providerId="ADAL" clId="{907BECF0-D7D8-4930-AC06-4881981EAD5B}" dt="2020-01-17T16:30:52.573" v="6457" actId="165"/>
          <ac:cxnSpMkLst>
            <pc:docMk/>
            <pc:sldMk cId="28220896" sldId="318"/>
            <ac:cxnSpMk id="21" creationId="{D9D52C1D-C5F7-43FB-98C0-2C2E5A9FFC1F}"/>
          </ac:cxnSpMkLst>
        </pc:cxnChg>
      </pc:sldChg>
      <pc:sldChg chg="addSp modSp add modAnim modNotesTx">
        <pc:chgData name="Stikker, Peter" userId="0c3ccf3c-f211-4dbb-800b-a0fe90374941" providerId="ADAL" clId="{907BECF0-D7D8-4930-AC06-4881981EAD5B}" dt="2020-01-20T10:52:27.492" v="6696" actId="20577"/>
        <pc:sldMkLst>
          <pc:docMk/>
          <pc:sldMk cId="2270373001" sldId="319"/>
        </pc:sldMkLst>
        <pc:spChg chg="mod">
          <ac:chgData name="Stikker, Peter" userId="0c3ccf3c-f211-4dbb-800b-a0fe90374941" providerId="ADAL" clId="{907BECF0-D7D8-4930-AC06-4881981EAD5B}" dt="2020-01-20T10:52:13.972" v="6691" actId="20577"/>
          <ac:spMkLst>
            <pc:docMk/>
            <pc:sldMk cId="2270373001" sldId="319"/>
            <ac:spMk id="2" creationId="{8F7DE339-61EA-4B6A-A358-50730A924210}"/>
          </ac:spMkLst>
        </pc:spChg>
        <pc:spChg chg="mod">
          <ac:chgData name="Stikker, Peter" userId="0c3ccf3c-f211-4dbb-800b-a0fe90374941" providerId="ADAL" clId="{907BECF0-D7D8-4930-AC06-4881981EAD5B}" dt="2020-01-20T10:52:24.597" v="6695" actId="20577"/>
          <ac:spMkLst>
            <pc:docMk/>
            <pc:sldMk cId="2270373001" sldId="319"/>
            <ac:spMk id="3" creationId="{5B98D0C7-7280-43BD-9A58-81EEEC9039EA}"/>
          </ac:spMkLst>
        </pc:spChg>
        <pc:spChg chg="add mod">
          <ac:chgData name="Stikker, Peter" userId="0c3ccf3c-f211-4dbb-800b-a0fe90374941" providerId="ADAL" clId="{907BECF0-D7D8-4930-AC06-4881981EAD5B}" dt="2020-01-17T14:44:53.458" v="2568" actId="1076"/>
          <ac:spMkLst>
            <pc:docMk/>
            <pc:sldMk cId="2270373001" sldId="319"/>
            <ac:spMk id="4" creationId="{0BD36D3A-7E3B-4F43-9E0D-FA1A8551FE76}"/>
          </ac:spMkLst>
        </pc:spChg>
        <pc:spChg chg="add mod">
          <ac:chgData name="Stikker, Peter" userId="0c3ccf3c-f211-4dbb-800b-a0fe90374941" providerId="ADAL" clId="{907BECF0-D7D8-4930-AC06-4881981EAD5B}" dt="2020-01-17T14:44:53.458" v="2568" actId="1076"/>
          <ac:spMkLst>
            <pc:docMk/>
            <pc:sldMk cId="2270373001" sldId="319"/>
            <ac:spMk id="5" creationId="{309B5F2A-BE87-44FB-A53B-60B67F514E71}"/>
          </ac:spMkLst>
        </pc:spChg>
        <pc:spChg chg="add mod">
          <ac:chgData name="Stikker, Peter" userId="0c3ccf3c-f211-4dbb-800b-a0fe90374941" providerId="ADAL" clId="{907BECF0-D7D8-4930-AC06-4881981EAD5B}" dt="2020-01-17T14:44:53.458" v="2568" actId="1076"/>
          <ac:spMkLst>
            <pc:docMk/>
            <pc:sldMk cId="2270373001" sldId="319"/>
            <ac:spMk id="6" creationId="{55C250AC-7871-40DA-B054-8BE22956FE9A}"/>
          </ac:spMkLst>
        </pc:spChg>
        <pc:spChg chg="add mod">
          <ac:chgData name="Stikker, Peter" userId="0c3ccf3c-f211-4dbb-800b-a0fe90374941" providerId="ADAL" clId="{907BECF0-D7D8-4930-AC06-4881981EAD5B}" dt="2020-01-17T14:44:53.458" v="2568" actId="1076"/>
          <ac:spMkLst>
            <pc:docMk/>
            <pc:sldMk cId="2270373001" sldId="319"/>
            <ac:spMk id="7" creationId="{1F11C743-CB57-4A43-A8BB-19CFE91B76F9}"/>
          </ac:spMkLst>
        </pc:spChg>
        <pc:spChg chg="add mod">
          <ac:chgData name="Stikker, Peter" userId="0c3ccf3c-f211-4dbb-800b-a0fe90374941" providerId="ADAL" clId="{907BECF0-D7D8-4930-AC06-4881981EAD5B}" dt="2020-01-20T10:52:27.492" v="6696" actId="20577"/>
          <ac:spMkLst>
            <pc:docMk/>
            <pc:sldMk cId="2270373001" sldId="319"/>
            <ac:spMk id="8" creationId="{64BF835E-1C72-47CE-8EAB-FB7DFE80F44B}"/>
          </ac:spMkLst>
        </pc:spChg>
        <pc:spChg chg="add mod">
          <ac:chgData name="Stikker, Peter" userId="0c3ccf3c-f211-4dbb-800b-a0fe90374941" providerId="ADAL" clId="{907BECF0-D7D8-4930-AC06-4881981EAD5B}" dt="2020-01-17T14:50:39.450" v="2730" actId="1076"/>
          <ac:spMkLst>
            <pc:docMk/>
            <pc:sldMk cId="2270373001" sldId="319"/>
            <ac:spMk id="9" creationId="{CEA4B746-EA15-4E18-8F78-60C1361E52F0}"/>
          </ac:spMkLst>
        </pc:spChg>
        <pc:spChg chg="add mod">
          <ac:chgData name="Stikker, Peter" userId="0c3ccf3c-f211-4dbb-800b-a0fe90374941" providerId="ADAL" clId="{907BECF0-D7D8-4930-AC06-4881981EAD5B}" dt="2020-01-17T15:27:31.121" v="5306"/>
          <ac:spMkLst>
            <pc:docMk/>
            <pc:sldMk cId="2270373001" sldId="319"/>
            <ac:spMk id="10" creationId="{E6593287-F02C-4A93-8A43-8DEBC234BEBD}"/>
          </ac:spMkLst>
        </pc:spChg>
        <pc:spChg chg="add mod">
          <ac:chgData name="Stikker, Peter" userId="0c3ccf3c-f211-4dbb-800b-a0fe90374941" providerId="ADAL" clId="{907BECF0-D7D8-4930-AC06-4881981EAD5B}" dt="2020-01-17T14:50:30.586" v="2728" actId="1076"/>
          <ac:spMkLst>
            <pc:docMk/>
            <pc:sldMk cId="2270373001" sldId="319"/>
            <ac:spMk id="11" creationId="{7EC3B8A6-3BD2-4F2D-BCEC-9C5B7A45B776}"/>
          </ac:spMkLst>
        </pc:spChg>
        <pc:spChg chg="add mod">
          <ac:chgData name="Stikker, Peter" userId="0c3ccf3c-f211-4dbb-800b-a0fe90374941" providerId="ADAL" clId="{907BECF0-D7D8-4930-AC06-4881981EAD5B}" dt="2020-01-17T14:50:25.466" v="2727" actId="20577"/>
          <ac:spMkLst>
            <pc:docMk/>
            <pc:sldMk cId="2270373001" sldId="319"/>
            <ac:spMk id="12" creationId="{AD726593-F6F8-49A2-94B3-4B334DE53DCB}"/>
          </ac:spMkLst>
        </pc:spChg>
        <pc:spChg chg="add mod">
          <ac:chgData name="Stikker, Peter" userId="0c3ccf3c-f211-4dbb-800b-a0fe90374941" providerId="ADAL" clId="{907BECF0-D7D8-4930-AC06-4881981EAD5B}" dt="2020-01-17T14:51:29.504" v="2753" actId="1076"/>
          <ac:spMkLst>
            <pc:docMk/>
            <pc:sldMk cId="2270373001" sldId="319"/>
            <ac:spMk id="13" creationId="{306D8149-B65E-45AA-B1B0-09BD60B310EF}"/>
          </ac:spMkLst>
        </pc:spChg>
        <pc:spChg chg="add mod">
          <ac:chgData name="Stikker, Peter" userId="0c3ccf3c-f211-4dbb-800b-a0fe90374941" providerId="ADAL" clId="{907BECF0-D7D8-4930-AC06-4881981EAD5B}" dt="2020-01-17T14:51:37.411" v="2757" actId="20577"/>
          <ac:spMkLst>
            <pc:docMk/>
            <pc:sldMk cId="2270373001" sldId="319"/>
            <ac:spMk id="14" creationId="{7D0A2700-9637-481D-AB59-D47F741F9C34}"/>
          </ac:spMkLst>
        </pc:spChg>
        <pc:spChg chg="add mod">
          <ac:chgData name="Stikker, Peter" userId="0c3ccf3c-f211-4dbb-800b-a0fe90374941" providerId="ADAL" clId="{907BECF0-D7D8-4930-AC06-4881981EAD5B}" dt="2020-01-17T14:51:54.888" v="2766" actId="20577"/>
          <ac:spMkLst>
            <pc:docMk/>
            <pc:sldMk cId="2270373001" sldId="319"/>
            <ac:spMk id="15" creationId="{21461686-7EC3-4F87-BE47-FDBBA1FD21C4}"/>
          </ac:spMkLst>
        </pc:spChg>
        <pc:spChg chg="add mod">
          <ac:chgData name="Stikker, Peter" userId="0c3ccf3c-f211-4dbb-800b-a0fe90374941" providerId="ADAL" clId="{907BECF0-D7D8-4930-AC06-4881981EAD5B}" dt="2020-01-17T14:52:15.697" v="2768" actId="1076"/>
          <ac:spMkLst>
            <pc:docMk/>
            <pc:sldMk cId="2270373001" sldId="319"/>
            <ac:spMk id="16" creationId="{9BC9CF48-7C71-4218-85D8-26C2EA4DB451}"/>
          </ac:spMkLst>
        </pc:spChg>
        <pc:spChg chg="add mod">
          <ac:chgData name="Stikker, Peter" userId="0c3ccf3c-f211-4dbb-800b-a0fe90374941" providerId="ADAL" clId="{907BECF0-D7D8-4930-AC06-4881981EAD5B}" dt="2020-01-17T14:52:27.234" v="2774" actId="20577"/>
          <ac:spMkLst>
            <pc:docMk/>
            <pc:sldMk cId="2270373001" sldId="319"/>
            <ac:spMk id="17" creationId="{B4DD6036-98E6-445F-B26E-4A4D400CA0BA}"/>
          </ac:spMkLst>
        </pc:spChg>
      </pc:sldChg>
      <pc:sldChg chg="addSp modSp add modAnim">
        <pc:chgData name="Stikker, Peter" userId="0c3ccf3c-f211-4dbb-800b-a0fe90374941" providerId="ADAL" clId="{907BECF0-D7D8-4930-AC06-4881981EAD5B}" dt="2020-01-17T16:40:32.641" v="6516"/>
        <pc:sldMkLst>
          <pc:docMk/>
          <pc:sldMk cId="916429060" sldId="320"/>
        </pc:sldMkLst>
        <pc:spChg chg="mod">
          <ac:chgData name="Stikker, Peter" userId="0c3ccf3c-f211-4dbb-800b-a0fe90374941" providerId="ADAL" clId="{907BECF0-D7D8-4930-AC06-4881981EAD5B}" dt="2020-01-17T14:52:58.330" v="2790" actId="20577"/>
          <ac:spMkLst>
            <pc:docMk/>
            <pc:sldMk cId="916429060" sldId="320"/>
            <ac:spMk id="2" creationId="{072D8366-B35C-47CD-834D-6C6F20C2071F}"/>
          </ac:spMkLst>
        </pc:spChg>
        <pc:spChg chg="mod">
          <ac:chgData name="Stikker, Peter" userId="0c3ccf3c-f211-4dbb-800b-a0fe90374941" providerId="ADAL" clId="{907BECF0-D7D8-4930-AC06-4881981EAD5B}" dt="2020-01-17T14:56:35.121" v="2984" actId="14100"/>
          <ac:spMkLst>
            <pc:docMk/>
            <pc:sldMk cId="916429060" sldId="320"/>
            <ac:spMk id="3" creationId="{9B351C17-0638-4E02-80A5-801AB6E102C9}"/>
          </ac:spMkLst>
        </pc:spChg>
        <pc:spChg chg="add mod">
          <ac:chgData name="Stikker, Peter" userId="0c3ccf3c-f211-4dbb-800b-a0fe90374941" providerId="ADAL" clId="{907BECF0-D7D8-4930-AC06-4881981EAD5B}" dt="2020-01-17T15:10:07.674" v="3316" actId="20577"/>
          <ac:spMkLst>
            <pc:docMk/>
            <pc:sldMk cId="916429060" sldId="320"/>
            <ac:spMk id="4" creationId="{CEB5DE64-61BB-4563-B2DB-E29CB76AC29F}"/>
          </ac:spMkLst>
        </pc:spChg>
      </pc:sldChg>
      <pc:sldChg chg="addSp modSp add modAnim modNotesTx">
        <pc:chgData name="Stikker, Peter" userId="0c3ccf3c-f211-4dbb-800b-a0fe90374941" providerId="ADAL" clId="{907BECF0-D7D8-4930-AC06-4881981EAD5B}" dt="2020-01-17T16:40:55.584" v="6524"/>
        <pc:sldMkLst>
          <pc:docMk/>
          <pc:sldMk cId="1722604224" sldId="321"/>
        </pc:sldMkLst>
        <pc:spChg chg="mod">
          <ac:chgData name="Stikker, Peter" userId="0c3ccf3c-f211-4dbb-800b-a0fe90374941" providerId="ADAL" clId="{907BECF0-D7D8-4930-AC06-4881981EAD5B}" dt="2020-01-17T15:01:11.256" v="3118" actId="20577"/>
          <ac:spMkLst>
            <pc:docMk/>
            <pc:sldMk cId="1722604224" sldId="321"/>
            <ac:spMk id="2" creationId="{2D398C31-703E-4445-803C-6724C58B0BF0}"/>
          </ac:spMkLst>
        </pc:spChg>
        <pc:spChg chg="mod">
          <ac:chgData name="Stikker, Peter" userId="0c3ccf3c-f211-4dbb-800b-a0fe90374941" providerId="ADAL" clId="{907BECF0-D7D8-4930-AC06-4881981EAD5B}" dt="2020-01-17T15:01:05.818" v="3110" actId="1076"/>
          <ac:spMkLst>
            <pc:docMk/>
            <pc:sldMk cId="1722604224" sldId="321"/>
            <ac:spMk id="3" creationId="{7EF7C604-1D34-4065-9E4A-9EA81BF87B69}"/>
          </ac:spMkLst>
        </pc:spChg>
        <pc:spChg chg="add mod">
          <ac:chgData name="Stikker, Peter" userId="0c3ccf3c-f211-4dbb-800b-a0fe90374941" providerId="ADAL" clId="{907BECF0-D7D8-4930-AC06-4881981EAD5B}" dt="2020-01-17T15:07:39.106" v="3230" actId="1076"/>
          <ac:spMkLst>
            <pc:docMk/>
            <pc:sldMk cId="1722604224" sldId="321"/>
            <ac:spMk id="4" creationId="{BDEFA854-B4FC-492F-BF16-2B172CCA4F55}"/>
          </ac:spMkLst>
        </pc:spChg>
        <pc:spChg chg="add mod">
          <ac:chgData name="Stikker, Peter" userId="0c3ccf3c-f211-4dbb-800b-a0fe90374941" providerId="ADAL" clId="{907BECF0-D7D8-4930-AC06-4881981EAD5B}" dt="2020-01-17T15:07:49.714" v="3232" actId="1076"/>
          <ac:spMkLst>
            <pc:docMk/>
            <pc:sldMk cId="1722604224" sldId="321"/>
            <ac:spMk id="5" creationId="{396A6257-80A2-4142-B88F-5A26891DD2A6}"/>
          </ac:spMkLst>
        </pc:spChg>
        <pc:spChg chg="add mod">
          <ac:chgData name="Stikker, Peter" userId="0c3ccf3c-f211-4dbb-800b-a0fe90374941" providerId="ADAL" clId="{907BECF0-D7D8-4930-AC06-4881981EAD5B}" dt="2020-01-17T15:07:59.866" v="3234" actId="1076"/>
          <ac:spMkLst>
            <pc:docMk/>
            <pc:sldMk cId="1722604224" sldId="321"/>
            <ac:spMk id="6" creationId="{7A72793D-31F9-45D4-9DBC-44CAF87ACAE5}"/>
          </ac:spMkLst>
        </pc:spChg>
        <pc:spChg chg="add mod">
          <ac:chgData name="Stikker, Peter" userId="0c3ccf3c-f211-4dbb-800b-a0fe90374941" providerId="ADAL" clId="{907BECF0-D7D8-4930-AC06-4881981EAD5B}" dt="2020-01-17T15:08:24.850" v="3245" actId="1076"/>
          <ac:spMkLst>
            <pc:docMk/>
            <pc:sldMk cId="1722604224" sldId="321"/>
            <ac:spMk id="7" creationId="{14D4AB33-7558-4CB0-A8E8-95C7B73161A5}"/>
          </ac:spMkLst>
        </pc:spChg>
      </pc:sldChg>
      <pc:sldChg chg="addSp delSp modSp add">
        <pc:chgData name="Stikker, Peter" userId="0c3ccf3c-f211-4dbb-800b-a0fe90374941" providerId="ADAL" clId="{907BECF0-D7D8-4930-AC06-4881981EAD5B}" dt="2020-01-20T10:15:59.954" v="6562" actId="1076"/>
        <pc:sldMkLst>
          <pc:docMk/>
          <pc:sldMk cId="27951774" sldId="322"/>
        </pc:sldMkLst>
        <pc:spChg chg="mod">
          <ac:chgData name="Stikker, Peter" userId="0c3ccf3c-f211-4dbb-800b-a0fe90374941" providerId="ADAL" clId="{907BECF0-D7D8-4930-AC06-4881981EAD5B}" dt="2020-01-20T10:15:20.095" v="6555" actId="20577"/>
          <ac:spMkLst>
            <pc:docMk/>
            <pc:sldMk cId="27951774" sldId="322"/>
            <ac:spMk id="2" creationId="{B2AFBE47-7EF6-4146-AAE8-D6A0DE82730E}"/>
          </ac:spMkLst>
        </pc:spChg>
        <pc:spChg chg="del">
          <ac:chgData name="Stikker, Peter" userId="0c3ccf3c-f211-4dbb-800b-a0fe90374941" providerId="ADAL" clId="{907BECF0-D7D8-4930-AC06-4881981EAD5B}" dt="2020-01-20T10:15:22.537" v="6556" actId="478"/>
          <ac:spMkLst>
            <pc:docMk/>
            <pc:sldMk cId="27951774" sldId="322"/>
            <ac:spMk id="3" creationId="{BFA949EC-B8A1-4AEF-AB15-758088CF382E}"/>
          </ac:spMkLst>
        </pc:spChg>
        <pc:picChg chg="add mod modCrop">
          <ac:chgData name="Stikker, Peter" userId="0c3ccf3c-f211-4dbb-800b-a0fe90374941" providerId="ADAL" clId="{907BECF0-D7D8-4930-AC06-4881981EAD5B}" dt="2020-01-20T10:15:59.954" v="6562" actId="1076"/>
          <ac:picMkLst>
            <pc:docMk/>
            <pc:sldMk cId="27951774" sldId="322"/>
            <ac:picMk id="4" creationId="{AB9251EB-D6F7-4FC2-8B97-DEE4912818D0}"/>
          </ac:picMkLst>
        </pc:picChg>
      </pc:sldChg>
      <pc:sldChg chg="addSp delSp modSp add">
        <pc:chgData name="Stikker, Peter" userId="0c3ccf3c-f211-4dbb-800b-a0fe90374941" providerId="ADAL" clId="{907BECF0-D7D8-4930-AC06-4881981EAD5B}" dt="2020-01-20T11:10:09.441" v="6744" actId="20577"/>
        <pc:sldMkLst>
          <pc:docMk/>
          <pc:sldMk cId="1595141208" sldId="323"/>
        </pc:sldMkLst>
        <pc:spChg chg="del">
          <ac:chgData name="Stikker, Peter" userId="0c3ccf3c-f211-4dbb-800b-a0fe90374941" providerId="ADAL" clId="{907BECF0-D7D8-4930-AC06-4881981EAD5B}" dt="2020-01-20T11:09:49.810" v="6718"/>
          <ac:spMkLst>
            <pc:docMk/>
            <pc:sldMk cId="1595141208" sldId="323"/>
            <ac:spMk id="2" creationId="{A13CF43E-4854-45F3-A2F3-6C3616AD41FE}"/>
          </ac:spMkLst>
        </pc:spChg>
        <pc:spChg chg="del">
          <ac:chgData name="Stikker, Peter" userId="0c3ccf3c-f211-4dbb-800b-a0fe90374941" providerId="ADAL" clId="{907BECF0-D7D8-4930-AC06-4881981EAD5B}" dt="2020-01-20T11:09:49.810" v="6718"/>
          <ac:spMkLst>
            <pc:docMk/>
            <pc:sldMk cId="1595141208" sldId="323"/>
            <ac:spMk id="3" creationId="{30A0DBDD-90C1-40C1-A260-801AD30671CE}"/>
          </ac:spMkLst>
        </pc:spChg>
        <pc:spChg chg="add mod">
          <ac:chgData name="Stikker, Peter" userId="0c3ccf3c-f211-4dbb-800b-a0fe90374941" providerId="ADAL" clId="{907BECF0-D7D8-4930-AC06-4881981EAD5B}" dt="2020-01-20T11:09:59.641" v="6727" actId="20577"/>
          <ac:spMkLst>
            <pc:docMk/>
            <pc:sldMk cId="1595141208" sldId="323"/>
            <ac:spMk id="4" creationId="{93C47CE5-35CC-4386-AD69-16DC2B1D65D9}"/>
          </ac:spMkLst>
        </pc:spChg>
        <pc:spChg chg="add mod">
          <ac:chgData name="Stikker, Peter" userId="0c3ccf3c-f211-4dbb-800b-a0fe90374941" providerId="ADAL" clId="{907BECF0-D7D8-4930-AC06-4881981EAD5B}" dt="2020-01-20T11:10:09.441" v="6744" actId="20577"/>
          <ac:spMkLst>
            <pc:docMk/>
            <pc:sldMk cId="1595141208" sldId="323"/>
            <ac:spMk id="5" creationId="{1D2F4280-6788-4951-899E-799F68208600}"/>
          </ac:spMkLst>
        </pc:spChg>
      </pc:sldChg>
      <pc:sldMasterChg chg="delSldLayout">
        <pc:chgData name="Stikker, Peter" userId="0c3ccf3c-f211-4dbb-800b-a0fe90374941" providerId="ADAL" clId="{907BECF0-D7D8-4930-AC06-4881981EAD5B}" dt="2020-01-13T15:58:41.447" v="1141" actId="47"/>
        <pc:sldMasterMkLst>
          <pc:docMk/>
          <pc:sldMasterMk cId="1559337077" sldId="2147483660"/>
        </pc:sldMasterMkLst>
        <pc:sldLayoutChg chg="del">
          <pc:chgData name="Stikker, Peter" userId="0c3ccf3c-f211-4dbb-800b-a0fe90374941" providerId="ADAL" clId="{907BECF0-D7D8-4930-AC06-4881981EAD5B}" dt="2020-01-13T15:58:41.447" v="1141" actId="47"/>
          <pc:sldLayoutMkLst>
            <pc:docMk/>
            <pc:sldMasterMk cId="1559337077" sldId="2147483660"/>
            <pc:sldLayoutMk cId="2930076887" sldId="2147483674"/>
          </pc:sldLayoutMkLst>
        </pc:sldLayoutChg>
      </pc:sldMasterChg>
    </pc:docChg>
  </pc:docChgLst>
  <pc:docChgLst>
    <pc:chgData name="Peter" userId="0c3ccf3c-f211-4dbb-800b-a0fe90374941" providerId="ADAL" clId="{F102EFAD-3248-4D2E-B81E-776D237E3F8A}"/>
    <pc:docChg chg="undo redo custSel addSld delSld modSld sldOrd modSection">
      <pc:chgData name="Peter" userId="0c3ccf3c-f211-4dbb-800b-a0fe90374941" providerId="ADAL" clId="{F102EFAD-3248-4D2E-B81E-776D237E3F8A}" dt="2020-06-02T16:30:05.455" v="7028"/>
      <pc:docMkLst>
        <pc:docMk/>
      </pc:docMkLst>
      <pc:sldChg chg="modSp mod">
        <pc:chgData name="Peter" userId="0c3ccf3c-f211-4dbb-800b-a0fe90374941" providerId="ADAL" clId="{F102EFAD-3248-4D2E-B81E-776D237E3F8A}" dt="2020-05-29T12:45:37.789" v="158" actId="20577"/>
        <pc:sldMkLst>
          <pc:docMk/>
          <pc:sldMk cId="3022874236" sldId="257"/>
        </pc:sldMkLst>
        <pc:spChg chg="mod">
          <ac:chgData name="Peter" userId="0c3ccf3c-f211-4dbb-800b-a0fe90374941" providerId="ADAL" clId="{F102EFAD-3248-4D2E-B81E-776D237E3F8A}" dt="2020-05-29T12:45:37.789" v="158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del">
        <pc:chgData name="Peter" userId="0c3ccf3c-f211-4dbb-800b-a0fe90374941" providerId="ADAL" clId="{F102EFAD-3248-4D2E-B81E-776D237E3F8A}" dt="2020-05-29T12:37:14.862" v="0" actId="47"/>
        <pc:sldMkLst>
          <pc:docMk/>
          <pc:sldMk cId="3111278291" sldId="445"/>
        </pc:sldMkLst>
      </pc:sldChg>
      <pc:sldChg chg="addSp modSp mod modAnim">
        <pc:chgData name="Peter" userId="0c3ccf3c-f211-4dbb-800b-a0fe90374941" providerId="ADAL" clId="{F102EFAD-3248-4D2E-B81E-776D237E3F8A}" dt="2020-05-29T12:45:21.040" v="147" actId="1076"/>
        <pc:sldMkLst>
          <pc:docMk/>
          <pc:sldMk cId="2253619191" sldId="446"/>
        </pc:sldMkLst>
        <pc:spChg chg="mod">
          <ac:chgData name="Peter" userId="0c3ccf3c-f211-4dbb-800b-a0fe90374941" providerId="ADAL" clId="{F102EFAD-3248-4D2E-B81E-776D237E3F8A}" dt="2020-05-29T12:45:17.571" v="146" actId="1076"/>
          <ac:spMkLst>
            <pc:docMk/>
            <pc:sldMk cId="2253619191" sldId="446"/>
            <ac:spMk id="9" creationId="{B182C220-40F8-4D27-9678-51830D0B4EFE}"/>
          </ac:spMkLst>
        </pc:spChg>
        <pc:spChg chg="mod">
          <ac:chgData name="Peter" userId="0c3ccf3c-f211-4dbb-800b-a0fe90374941" providerId="ADAL" clId="{F102EFAD-3248-4D2E-B81E-776D237E3F8A}" dt="2020-05-29T12:45:11.220" v="145" actId="1076"/>
          <ac:spMkLst>
            <pc:docMk/>
            <pc:sldMk cId="2253619191" sldId="446"/>
            <ac:spMk id="10" creationId="{DED5B186-38B7-4ECA-8A36-900EF4E951D8}"/>
          </ac:spMkLst>
        </pc:spChg>
        <pc:spChg chg="mod">
          <ac:chgData name="Peter" userId="0c3ccf3c-f211-4dbb-800b-a0fe90374941" providerId="ADAL" clId="{F102EFAD-3248-4D2E-B81E-776D237E3F8A}" dt="2020-05-29T12:45:08.962" v="144" actId="1076"/>
          <ac:spMkLst>
            <pc:docMk/>
            <pc:sldMk cId="2253619191" sldId="446"/>
            <ac:spMk id="12" creationId="{03195E37-8BD2-4F1A-8828-A79FBA227E39}"/>
          </ac:spMkLst>
        </pc:spChg>
        <pc:spChg chg="add mod">
          <ac:chgData name="Peter" userId="0c3ccf3c-f211-4dbb-800b-a0fe90374941" providerId="ADAL" clId="{F102EFAD-3248-4D2E-B81E-776D237E3F8A}" dt="2020-05-29T12:44:45.758" v="139" actId="14100"/>
          <ac:spMkLst>
            <pc:docMk/>
            <pc:sldMk cId="2253619191" sldId="446"/>
            <ac:spMk id="14" creationId="{19456B0D-A643-4B6F-9331-BAB849326115}"/>
          </ac:spMkLst>
        </pc:spChg>
        <pc:spChg chg="mod">
          <ac:chgData name="Peter" userId="0c3ccf3c-f211-4dbb-800b-a0fe90374941" providerId="ADAL" clId="{F102EFAD-3248-4D2E-B81E-776D237E3F8A}" dt="2020-05-29T12:45:21.040" v="147" actId="1076"/>
          <ac:spMkLst>
            <pc:docMk/>
            <pc:sldMk cId="2253619191" sldId="446"/>
            <ac:spMk id="15" creationId="{D1BAE448-1E56-4257-9F6C-61E8D810E4AE}"/>
          </ac:spMkLst>
        </pc:spChg>
        <pc:spChg chg="mod">
          <ac:chgData name="Peter" userId="0c3ccf3c-f211-4dbb-800b-a0fe90374941" providerId="ADAL" clId="{F102EFAD-3248-4D2E-B81E-776D237E3F8A}" dt="2020-05-29T12:43:07.529" v="128" actId="1076"/>
          <ac:spMkLst>
            <pc:docMk/>
            <pc:sldMk cId="2253619191" sldId="446"/>
            <ac:spMk id="17" creationId="{CD6CE54B-F167-4518-8A71-63B6DFBCA414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34" creationId="{ECCE838E-FC61-4334-9BF9-9580CE40E40E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35" creationId="{52B7DE78-CCEB-49F1-BB69-733B0733F09E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37" creationId="{B542D598-2FFD-4C2B-9D80-90345D902A1E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38" creationId="{A57F5C4C-E9CD-4588-9102-A5056A164A5C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39" creationId="{C337CE2C-5484-4EF6-9527-1A4083DBC35A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40" creationId="{E232AF35-2503-4DD9-B87F-6545CB14CDE6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41" creationId="{224E4EFB-938A-40D3-A31E-B25FA014A350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42" creationId="{24FFB290-894F-4D46-BC38-525ED871EC6F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43" creationId="{0CFED136-8F4D-4A65-A8FF-D25D13FB9916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44" creationId="{C8CBFC23-293B-4CAB-8C66-364D3AA7ADB5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45" creationId="{AF418255-3EC5-4D2F-97DC-80A0A2EF59FB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46" creationId="{A59AA518-147A-4D10-B174-548AFAE3E808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47" creationId="{349A54C8-6698-4BBA-97DD-E5E13C355920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48" creationId="{AC70A2F7-5299-494E-BEDE-483D74E41540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49" creationId="{F2ABE81F-F180-44A7-8CD0-3326261263EB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50" creationId="{A2C467CE-C935-4B6B-8AC9-DBD8C14393BB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51" creationId="{61499428-923B-4AC2-96C2-A8A85C6E6036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52" creationId="{405A480D-E070-4949-89FE-B4E117A73FC6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53" creationId="{8C0E334C-B2CD-4F66-BF5F-1491636873C0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54" creationId="{A33F9197-4BC4-432B-A289-A57DE7430A16}"/>
          </ac:spMkLst>
        </pc:spChg>
        <pc:spChg chg="add mod">
          <ac:chgData name="Peter" userId="0c3ccf3c-f211-4dbb-800b-a0fe90374941" providerId="ADAL" clId="{F102EFAD-3248-4D2E-B81E-776D237E3F8A}" dt="2020-05-29T12:44:34.416" v="137" actId="552"/>
          <ac:spMkLst>
            <pc:docMk/>
            <pc:sldMk cId="2253619191" sldId="446"/>
            <ac:spMk id="69" creationId="{1F8A3AD5-CC32-4957-AABE-D83E6D42392E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71" creationId="{59682C26-9712-4744-91F8-9569A9161575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72" creationId="{7363DE15-A1FC-4FB8-91A7-9DB80AEC8597}"/>
          </ac:spMkLst>
        </pc:spChg>
        <pc:spChg chg="add mod">
          <ac:chgData name="Peter" userId="0c3ccf3c-f211-4dbb-800b-a0fe90374941" providerId="ADAL" clId="{F102EFAD-3248-4D2E-B81E-776D237E3F8A}" dt="2020-05-29T12:44:42.173" v="138" actId="1076"/>
          <ac:spMkLst>
            <pc:docMk/>
            <pc:sldMk cId="2253619191" sldId="446"/>
            <ac:spMk id="73" creationId="{082FCD77-64C6-43C4-85AF-B28DCFE951D2}"/>
          </ac:spMkLst>
        </pc:spChg>
        <pc:grpChg chg="mod">
          <ac:chgData name="Peter" userId="0c3ccf3c-f211-4dbb-800b-a0fe90374941" providerId="ADAL" clId="{F102EFAD-3248-4D2E-B81E-776D237E3F8A}" dt="2020-05-29T12:44:11.663" v="135" actId="1076"/>
          <ac:grpSpMkLst>
            <pc:docMk/>
            <pc:sldMk cId="2253619191" sldId="446"/>
            <ac:grpSpMk id="83" creationId="{01FFF80B-841B-4B67-8264-E009FA68E87D}"/>
          </ac:grpSpMkLst>
        </pc:grpChg>
        <pc:cxnChg chg="mod">
          <ac:chgData name="Peter" userId="0c3ccf3c-f211-4dbb-800b-a0fe90374941" providerId="ADAL" clId="{F102EFAD-3248-4D2E-B81E-776D237E3F8A}" dt="2020-05-29T12:45:17.571" v="146" actId="1076"/>
          <ac:cxnSpMkLst>
            <pc:docMk/>
            <pc:sldMk cId="2253619191" sldId="446"/>
            <ac:cxnSpMk id="21" creationId="{A6D00F01-E697-4B93-8D60-9232F62E9885}"/>
          </ac:cxnSpMkLst>
        </pc:cxnChg>
        <pc:cxnChg chg="mod">
          <ac:chgData name="Peter" userId="0c3ccf3c-f211-4dbb-800b-a0fe90374941" providerId="ADAL" clId="{F102EFAD-3248-4D2E-B81E-776D237E3F8A}" dt="2020-05-29T12:45:08.962" v="144" actId="1076"/>
          <ac:cxnSpMkLst>
            <pc:docMk/>
            <pc:sldMk cId="2253619191" sldId="446"/>
            <ac:cxnSpMk id="23" creationId="{D9BC429A-1721-4A43-8E4F-6EF532ADAD74}"/>
          </ac:cxnSpMkLst>
        </pc:cxnChg>
        <pc:cxnChg chg="mod">
          <ac:chgData name="Peter" userId="0c3ccf3c-f211-4dbb-800b-a0fe90374941" providerId="ADAL" clId="{F102EFAD-3248-4D2E-B81E-776D237E3F8A}" dt="2020-05-29T12:45:11.220" v="145" actId="1076"/>
          <ac:cxnSpMkLst>
            <pc:docMk/>
            <pc:sldMk cId="2253619191" sldId="446"/>
            <ac:cxnSpMk id="25" creationId="{14D6399D-57D5-43F4-8442-6B501E85507D}"/>
          </ac:cxnSpMkLst>
        </pc:cxnChg>
        <pc:cxnChg chg="mod">
          <ac:chgData name="Peter" userId="0c3ccf3c-f211-4dbb-800b-a0fe90374941" providerId="ADAL" clId="{F102EFAD-3248-4D2E-B81E-776D237E3F8A}" dt="2020-05-29T12:45:21.040" v="147" actId="1076"/>
          <ac:cxnSpMkLst>
            <pc:docMk/>
            <pc:sldMk cId="2253619191" sldId="446"/>
            <ac:cxnSpMk id="27" creationId="{72ED6525-DD5B-4D32-88B5-D57CD10322AF}"/>
          </ac:cxnSpMkLst>
        </pc:cxnChg>
        <pc:cxnChg chg="mod">
          <ac:chgData name="Peter" userId="0c3ccf3c-f211-4dbb-800b-a0fe90374941" providerId="ADAL" clId="{F102EFAD-3248-4D2E-B81E-776D237E3F8A}" dt="2020-05-29T12:43:07.529" v="128" actId="1076"/>
          <ac:cxnSpMkLst>
            <pc:docMk/>
            <pc:sldMk cId="2253619191" sldId="446"/>
            <ac:cxnSpMk id="32" creationId="{7BAA0029-B9D2-47DC-9029-52B230808FFD}"/>
          </ac:cxnSpMkLst>
        </pc:cxnChg>
        <pc:cxnChg chg="mod">
          <ac:chgData name="Peter" userId="0c3ccf3c-f211-4dbb-800b-a0fe90374941" providerId="ADAL" clId="{F102EFAD-3248-4D2E-B81E-776D237E3F8A}" dt="2020-05-29T12:44:11.663" v="135" actId="1076"/>
          <ac:cxnSpMkLst>
            <pc:docMk/>
            <pc:sldMk cId="2253619191" sldId="446"/>
            <ac:cxnSpMk id="70" creationId="{039C816C-6CE1-4ABA-939B-5ACC4DD1CF6D}"/>
          </ac:cxnSpMkLst>
        </pc:cxnChg>
        <pc:cxnChg chg="add mod">
          <ac:chgData name="Peter" userId="0c3ccf3c-f211-4dbb-800b-a0fe90374941" providerId="ADAL" clId="{F102EFAD-3248-4D2E-B81E-776D237E3F8A}" dt="2020-05-29T12:45:21.040" v="147" actId="1076"/>
          <ac:cxnSpMkLst>
            <pc:docMk/>
            <pc:sldMk cId="2253619191" sldId="446"/>
            <ac:cxnSpMk id="74" creationId="{FA539031-637E-4BDC-A3E7-C973CDCDE3DA}"/>
          </ac:cxnSpMkLst>
        </pc:cxnChg>
      </pc:sldChg>
      <pc:sldChg chg="modSp mod">
        <pc:chgData name="Peter" userId="0c3ccf3c-f211-4dbb-800b-a0fe90374941" providerId="ADAL" clId="{F102EFAD-3248-4D2E-B81E-776D237E3F8A}" dt="2020-05-29T14:33:34.815" v="168" actId="20577"/>
        <pc:sldMkLst>
          <pc:docMk/>
          <pc:sldMk cId="1815098232" sldId="448"/>
        </pc:sldMkLst>
        <pc:spChg chg="mod">
          <ac:chgData name="Peter" userId="0c3ccf3c-f211-4dbb-800b-a0fe90374941" providerId="ADAL" clId="{F102EFAD-3248-4D2E-B81E-776D237E3F8A}" dt="2020-05-29T14:33:34.815" v="168" actId="20577"/>
          <ac:spMkLst>
            <pc:docMk/>
            <pc:sldMk cId="1815098232" sldId="448"/>
            <ac:spMk id="6" creationId="{4B19763C-D23C-4D1D-9EBA-E39EE3CE7EED}"/>
          </ac:spMkLst>
        </pc:spChg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2644514596" sldId="449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112568594" sldId="452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507201124" sldId="453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1578092522" sldId="454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673980857" sldId="456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4220558450" sldId="457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2716662278" sldId="458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856034421" sldId="460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3962722734" sldId="461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2543572058" sldId="462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3468829" sldId="463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3154012386" sldId="464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3704599231" sldId="465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469241984" sldId="466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646731331" sldId="467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3148586944" sldId="468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2857269401" sldId="470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414844696" sldId="471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4109816683" sldId="472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1215591567" sldId="475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1856731449" sldId="477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1159127845" sldId="478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3908470356" sldId="479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1854283307" sldId="480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2046288053" sldId="482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938807353" sldId="483"/>
        </pc:sldMkLst>
      </pc:sldChg>
      <pc:sldChg chg="del">
        <pc:chgData name="Peter" userId="0c3ccf3c-f211-4dbb-800b-a0fe90374941" providerId="ADAL" clId="{F102EFAD-3248-4D2E-B81E-776D237E3F8A}" dt="2020-05-30T10:28:24.613" v="2063" actId="47"/>
        <pc:sldMkLst>
          <pc:docMk/>
          <pc:sldMk cId="2578851022" sldId="484"/>
        </pc:sldMkLst>
      </pc:sldChg>
      <pc:sldChg chg="addSp delSp modSp new del mod delAnim modAnim">
        <pc:chgData name="Peter" userId="0c3ccf3c-f211-4dbb-800b-a0fe90374941" providerId="ADAL" clId="{F102EFAD-3248-4D2E-B81E-776D237E3F8A}" dt="2020-05-30T16:42:35.867" v="5503" actId="47"/>
        <pc:sldMkLst>
          <pc:docMk/>
          <pc:sldMk cId="3850279176" sldId="487"/>
        </pc:sldMkLst>
        <pc:spChg chg="mod">
          <ac:chgData name="Peter" userId="0c3ccf3c-f211-4dbb-800b-a0fe90374941" providerId="ADAL" clId="{F102EFAD-3248-4D2E-B81E-776D237E3F8A}" dt="2020-05-29T14:33:44.007" v="170"/>
          <ac:spMkLst>
            <pc:docMk/>
            <pc:sldMk cId="3850279176" sldId="487"/>
            <ac:spMk id="2" creationId="{B6954690-6559-465A-AA87-5330E70F2B86}"/>
          </ac:spMkLst>
        </pc:spChg>
        <pc:spChg chg="del">
          <ac:chgData name="Peter" userId="0c3ccf3c-f211-4dbb-800b-a0fe90374941" providerId="ADAL" clId="{F102EFAD-3248-4D2E-B81E-776D237E3F8A}" dt="2020-05-29T14:33:44.007" v="170"/>
          <ac:spMkLst>
            <pc:docMk/>
            <pc:sldMk cId="3850279176" sldId="487"/>
            <ac:spMk id="3" creationId="{511853FB-0FA0-4D9F-8E34-BD42CE591329}"/>
          </ac:spMkLst>
        </pc:spChg>
        <pc:spChg chg="del">
          <ac:chgData name="Peter" userId="0c3ccf3c-f211-4dbb-800b-a0fe90374941" providerId="ADAL" clId="{F102EFAD-3248-4D2E-B81E-776D237E3F8A}" dt="2020-05-29T14:33:44.007" v="170"/>
          <ac:spMkLst>
            <pc:docMk/>
            <pc:sldMk cId="3850279176" sldId="487"/>
            <ac:spMk id="4" creationId="{049B32DC-8863-4285-ADBB-E0BC0007394C}"/>
          </ac:spMkLst>
        </pc:spChg>
        <pc:spChg chg="add mod">
          <ac:chgData name="Peter" userId="0c3ccf3c-f211-4dbb-800b-a0fe90374941" providerId="ADAL" clId="{F102EFAD-3248-4D2E-B81E-776D237E3F8A}" dt="2020-05-29T14:33:44.007" v="170"/>
          <ac:spMkLst>
            <pc:docMk/>
            <pc:sldMk cId="3850279176" sldId="487"/>
            <ac:spMk id="5" creationId="{6DD1B6F6-8BA7-47F2-8F40-4C0347E8A5FB}"/>
          </ac:spMkLst>
        </pc:spChg>
        <pc:spChg chg="add mod">
          <ac:chgData name="Peter" userId="0c3ccf3c-f211-4dbb-800b-a0fe90374941" providerId="ADAL" clId="{F102EFAD-3248-4D2E-B81E-776D237E3F8A}" dt="2020-05-29T14:36:26.601" v="204" actId="404"/>
          <ac:spMkLst>
            <pc:docMk/>
            <pc:sldMk cId="3850279176" sldId="487"/>
            <ac:spMk id="6" creationId="{059E713B-AB81-4D09-9F6C-57E06E49F644}"/>
          </ac:spMkLst>
        </pc:spChg>
        <pc:spChg chg="add mod">
          <ac:chgData name="Peter" userId="0c3ccf3c-f211-4dbb-800b-a0fe90374941" providerId="ADAL" clId="{F102EFAD-3248-4D2E-B81E-776D237E3F8A}" dt="2020-05-29T14:36:30.319" v="205" actId="20577"/>
          <ac:spMkLst>
            <pc:docMk/>
            <pc:sldMk cId="3850279176" sldId="487"/>
            <ac:spMk id="8" creationId="{F44AD8AC-2115-4AD5-AEB0-22CCA81185DD}"/>
          </ac:spMkLst>
        </pc:spChg>
        <pc:spChg chg="add mod">
          <ac:chgData name="Peter" userId="0c3ccf3c-f211-4dbb-800b-a0fe90374941" providerId="ADAL" clId="{F102EFAD-3248-4D2E-B81E-776D237E3F8A}" dt="2020-05-29T14:36:32.127" v="206" actId="20577"/>
          <ac:spMkLst>
            <pc:docMk/>
            <pc:sldMk cId="3850279176" sldId="487"/>
            <ac:spMk id="9" creationId="{43DADEDF-B857-4E37-93DB-C352E32AF89D}"/>
          </ac:spMkLst>
        </pc:spChg>
        <pc:spChg chg="add mod">
          <ac:chgData name="Peter" userId="0c3ccf3c-f211-4dbb-800b-a0fe90374941" providerId="ADAL" clId="{F102EFAD-3248-4D2E-B81E-776D237E3F8A}" dt="2020-05-29T14:36:34.343" v="207" actId="20577"/>
          <ac:spMkLst>
            <pc:docMk/>
            <pc:sldMk cId="3850279176" sldId="487"/>
            <ac:spMk id="10" creationId="{5FD773F6-26D1-411A-A005-20D9012509D0}"/>
          </ac:spMkLst>
        </pc:spChg>
        <pc:spChg chg="add mod">
          <ac:chgData name="Peter" userId="0c3ccf3c-f211-4dbb-800b-a0fe90374941" providerId="ADAL" clId="{F102EFAD-3248-4D2E-B81E-776D237E3F8A}" dt="2020-05-29T14:36:36.222" v="208" actId="20577"/>
          <ac:spMkLst>
            <pc:docMk/>
            <pc:sldMk cId="3850279176" sldId="487"/>
            <ac:spMk id="11" creationId="{3F0559BB-412F-498B-9D5B-68A1E739C169}"/>
          </ac:spMkLst>
        </pc:spChg>
        <pc:spChg chg="add mod">
          <ac:chgData name="Peter" userId="0c3ccf3c-f211-4dbb-800b-a0fe90374941" providerId="ADAL" clId="{F102EFAD-3248-4D2E-B81E-776D237E3F8A}" dt="2020-05-29T14:36:48.543" v="211" actId="20577"/>
          <ac:spMkLst>
            <pc:docMk/>
            <pc:sldMk cId="3850279176" sldId="487"/>
            <ac:spMk id="12" creationId="{2B40DC98-113C-4E19-A129-4DC60E0B70F2}"/>
          </ac:spMkLst>
        </pc:spChg>
        <pc:spChg chg="add mod">
          <ac:chgData name="Peter" userId="0c3ccf3c-f211-4dbb-800b-a0fe90374941" providerId="ADAL" clId="{F102EFAD-3248-4D2E-B81E-776D237E3F8A}" dt="2020-05-29T14:36:46.143" v="210" actId="20577"/>
          <ac:spMkLst>
            <pc:docMk/>
            <pc:sldMk cId="3850279176" sldId="487"/>
            <ac:spMk id="13" creationId="{C0CA8E37-14AC-4C5C-ADD3-B794711BF0C8}"/>
          </ac:spMkLst>
        </pc:spChg>
        <pc:spChg chg="add mod">
          <ac:chgData name="Peter" userId="0c3ccf3c-f211-4dbb-800b-a0fe90374941" providerId="ADAL" clId="{F102EFAD-3248-4D2E-B81E-776D237E3F8A}" dt="2020-05-29T14:36:51.839" v="212" actId="20577"/>
          <ac:spMkLst>
            <pc:docMk/>
            <pc:sldMk cId="3850279176" sldId="487"/>
            <ac:spMk id="14" creationId="{40BD8BC4-7F38-4EAF-9825-BA009BB43977}"/>
          </ac:spMkLst>
        </pc:spChg>
        <pc:spChg chg="add mod">
          <ac:chgData name="Peter" userId="0c3ccf3c-f211-4dbb-800b-a0fe90374941" providerId="ADAL" clId="{F102EFAD-3248-4D2E-B81E-776D237E3F8A}" dt="2020-05-29T14:36:41.071" v="209" actId="20577"/>
          <ac:spMkLst>
            <pc:docMk/>
            <pc:sldMk cId="3850279176" sldId="487"/>
            <ac:spMk id="15" creationId="{91D1194C-7AC0-402E-A314-839C9D10A493}"/>
          </ac:spMkLst>
        </pc:spChg>
        <pc:spChg chg="add mod">
          <ac:chgData name="Peter" userId="0c3ccf3c-f211-4dbb-800b-a0fe90374941" providerId="ADAL" clId="{F102EFAD-3248-4D2E-B81E-776D237E3F8A}" dt="2020-05-29T14:38:15.853" v="243" actId="1076"/>
          <ac:spMkLst>
            <pc:docMk/>
            <pc:sldMk cId="3850279176" sldId="487"/>
            <ac:spMk id="16" creationId="{7E696298-4CCA-40E9-BCEA-BB9049AF88A0}"/>
          </ac:spMkLst>
        </pc:spChg>
        <pc:spChg chg="add mod">
          <ac:chgData name="Peter" userId="0c3ccf3c-f211-4dbb-800b-a0fe90374941" providerId="ADAL" clId="{F102EFAD-3248-4D2E-B81E-776D237E3F8A}" dt="2020-05-29T14:54:30.160" v="316" actId="1076"/>
          <ac:spMkLst>
            <pc:docMk/>
            <pc:sldMk cId="3850279176" sldId="487"/>
            <ac:spMk id="17" creationId="{3A558EA8-86C8-4AAC-ACE8-0BA7A10CD6A2}"/>
          </ac:spMkLst>
        </pc:spChg>
        <pc:spChg chg="add mod">
          <ac:chgData name="Peter" userId="0c3ccf3c-f211-4dbb-800b-a0fe90374941" providerId="ADAL" clId="{F102EFAD-3248-4D2E-B81E-776D237E3F8A}" dt="2020-05-29T14:54:30.160" v="316" actId="1076"/>
          <ac:spMkLst>
            <pc:docMk/>
            <pc:sldMk cId="3850279176" sldId="487"/>
            <ac:spMk id="18" creationId="{9BC70B69-04E0-46CD-8D8B-36C35CEC9F5E}"/>
          </ac:spMkLst>
        </pc:spChg>
        <pc:spChg chg="add mod">
          <ac:chgData name="Peter" userId="0c3ccf3c-f211-4dbb-800b-a0fe90374941" providerId="ADAL" clId="{F102EFAD-3248-4D2E-B81E-776D237E3F8A}" dt="2020-05-29T14:54:30.160" v="316" actId="1076"/>
          <ac:spMkLst>
            <pc:docMk/>
            <pc:sldMk cId="3850279176" sldId="487"/>
            <ac:spMk id="19" creationId="{E56A9CA2-FD7B-4273-BACE-3AF87F3F1212}"/>
          </ac:spMkLst>
        </pc:spChg>
        <pc:spChg chg="add mod">
          <ac:chgData name="Peter" userId="0c3ccf3c-f211-4dbb-800b-a0fe90374941" providerId="ADAL" clId="{F102EFAD-3248-4D2E-B81E-776D237E3F8A}" dt="2020-05-29T14:54:30.160" v="316" actId="1076"/>
          <ac:spMkLst>
            <pc:docMk/>
            <pc:sldMk cId="3850279176" sldId="487"/>
            <ac:spMk id="20" creationId="{A083CEA2-2517-4711-BD0B-B42C5BA55088}"/>
          </ac:spMkLst>
        </pc:spChg>
        <pc:spChg chg="add mod">
          <ac:chgData name="Peter" userId="0c3ccf3c-f211-4dbb-800b-a0fe90374941" providerId="ADAL" clId="{F102EFAD-3248-4D2E-B81E-776D237E3F8A}" dt="2020-05-29T14:46:23.765" v="284" actId="14100"/>
          <ac:spMkLst>
            <pc:docMk/>
            <pc:sldMk cId="3850279176" sldId="487"/>
            <ac:spMk id="33" creationId="{6CD1790E-3E77-4C93-A8C6-490C415A9109}"/>
          </ac:spMkLst>
        </pc:spChg>
        <pc:spChg chg="add mod">
          <ac:chgData name="Peter" userId="0c3ccf3c-f211-4dbb-800b-a0fe90374941" providerId="ADAL" clId="{F102EFAD-3248-4D2E-B81E-776D237E3F8A}" dt="2020-05-29T14:46:57.675" v="289" actId="14100"/>
          <ac:spMkLst>
            <pc:docMk/>
            <pc:sldMk cId="3850279176" sldId="487"/>
            <ac:spMk id="35" creationId="{FFADFDC2-831A-4A4F-99F9-F9BCE5BA5719}"/>
          </ac:spMkLst>
        </pc:spChg>
        <pc:spChg chg="add del mod">
          <ac:chgData name="Peter" userId="0c3ccf3c-f211-4dbb-800b-a0fe90374941" providerId="ADAL" clId="{F102EFAD-3248-4D2E-B81E-776D237E3F8A}" dt="2020-05-29T14:49:11.528" v="301" actId="478"/>
          <ac:spMkLst>
            <pc:docMk/>
            <pc:sldMk cId="3850279176" sldId="487"/>
            <ac:spMk id="36" creationId="{E431D9B6-3216-4C7E-9304-9C43830F8E41}"/>
          </ac:spMkLst>
        </pc:spChg>
        <pc:spChg chg="add mod">
          <ac:chgData name="Peter" userId="0c3ccf3c-f211-4dbb-800b-a0fe90374941" providerId="ADAL" clId="{F102EFAD-3248-4D2E-B81E-776D237E3F8A}" dt="2020-05-29T14:53:28.947" v="312" actId="1076"/>
          <ac:spMkLst>
            <pc:docMk/>
            <pc:sldMk cId="3850279176" sldId="487"/>
            <ac:spMk id="37" creationId="{DEDEE92D-5FE1-4F47-A38B-E4932C0C6B23}"/>
          </ac:spMkLst>
        </pc:spChg>
        <pc:spChg chg="add mod">
          <ac:chgData name="Peter" userId="0c3ccf3c-f211-4dbb-800b-a0fe90374941" providerId="ADAL" clId="{F102EFAD-3248-4D2E-B81E-776D237E3F8A}" dt="2020-05-29T14:54:30.160" v="316" actId="1076"/>
          <ac:spMkLst>
            <pc:docMk/>
            <pc:sldMk cId="3850279176" sldId="487"/>
            <ac:spMk id="38" creationId="{9CF23A33-401F-42AC-A3B4-571C843A1521}"/>
          </ac:spMkLst>
        </pc:spChg>
        <pc:spChg chg="add mod">
          <ac:chgData name="Peter" userId="0c3ccf3c-f211-4dbb-800b-a0fe90374941" providerId="ADAL" clId="{F102EFAD-3248-4D2E-B81E-776D237E3F8A}" dt="2020-05-29T14:56:19.819" v="336" actId="14100"/>
          <ac:spMkLst>
            <pc:docMk/>
            <pc:sldMk cId="3850279176" sldId="487"/>
            <ac:spMk id="49" creationId="{9F5B7AEC-2E01-4F18-816D-0683CEDF8E06}"/>
          </ac:spMkLst>
        </pc:spChg>
        <pc:picChg chg="add mod">
          <ac:chgData name="Peter" userId="0c3ccf3c-f211-4dbb-800b-a0fe90374941" providerId="ADAL" clId="{F102EFAD-3248-4D2E-B81E-776D237E3F8A}" dt="2020-05-29T14:34:29.320" v="176" actId="1076"/>
          <ac:picMkLst>
            <pc:docMk/>
            <pc:sldMk cId="3850279176" sldId="487"/>
            <ac:picMk id="1026" creationId="{5BEF83E3-13F1-490C-8F36-71B6823F2BF8}"/>
          </ac:picMkLst>
        </pc:picChg>
        <pc:cxnChg chg="add mod">
          <ac:chgData name="Peter" userId="0c3ccf3c-f211-4dbb-800b-a0fe90374941" providerId="ADAL" clId="{F102EFAD-3248-4D2E-B81E-776D237E3F8A}" dt="2020-05-29T14:54:30.160" v="316" actId="1076"/>
          <ac:cxnSpMkLst>
            <pc:docMk/>
            <pc:sldMk cId="3850279176" sldId="487"/>
            <ac:cxnSpMk id="21" creationId="{6DB57054-2BEC-423C-88DD-7237B9B7265C}"/>
          </ac:cxnSpMkLst>
        </pc:cxnChg>
        <pc:cxnChg chg="add mod">
          <ac:chgData name="Peter" userId="0c3ccf3c-f211-4dbb-800b-a0fe90374941" providerId="ADAL" clId="{F102EFAD-3248-4D2E-B81E-776D237E3F8A}" dt="2020-05-29T14:54:30.160" v="316" actId="1076"/>
          <ac:cxnSpMkLst>
            <pc:docMk/>
            <pc:sldMk cId="3850279176" sldId="487"/>
            <ac:cxnSpMk id="23" creationId="{B5C6A6E6-A03B-4D1A-B6C1-6522D79C2545}"/>
          </ac:cxnSpMkLst>
        </pc:cxnChg>
        <pc:cxnChg chg="add mod">
          <ac:chgData name="Peter" userId="0c3ccf3c-f211-4dbb-800b-a0fe90374941" providerId="ADAL" clId="{F102EFAD-3248-4D2E-B81E-776D237E3F8A}" dt="2020-05-29T14:54:30.160" v="316" actId="1076"/>
          <ac:cxnSpMkLst>
            <pc:docMk/>
            <pc:sldMk cId="3850279176" sldId="487"/>
            <ac:cxnSpMk id="26" creationId="{0D042118-AD6A-46B2-8711-6AD726BC8ADD}"/>
          </ac:cxnSpMkLst>
        </pc:cxnChg>
        <pc:cxnChg chg="add mod">
          <ac:chgData name="Peter" userId="0c3ccf3c-f211-4dbb-800b-a0fe90374941" providerId="ADAL" clId="{F102EFAD-3248-4D2E-B81E-776D237E3F8A}" dt="2020-05-29T14:55:09.918" v="322" actId="14100"/>
          <ac:cxnSpMkLst>
            <pc:docMk/>
            <pc:sldMk cId="3850279176" sldId="487"/>
            <ac:cxnSpMk id="29" creationId="{908F7FB7-F522-4354-9117-5B2782054DF8}"/>
          </ac:cxnSpMkLst>
        </pc:cxnChg>
        <pc:cxnChg chg="add mod">
          <ac:chgData name="Peter" userId="0c3ccf3c-f211-4dbb-800b-a0fe90374941" providerId="ADAL" clId="{F102EFAD-3248-4D2E-B81E-776D237E3F8A}" dt="2020-05-29T14:55:09.918" v="322" actId="14100"/>
          <ac:cxnSpMkLst>
            <pc:docMk/>
            <pc:sldMk cId="3850279176" sldId="487"/>
            <ac:cxnSpMk id="30" creationId="{A0FD263A-6CF1-4532-BC65-925054BDBC31}"/>
          </ac:cxnSpMkLst>
        </pc:cxnChg>
        <pc:cxnChg chg="add mod">
          <ac:chgData name="Peter" userId="0c3ccf3c-f211-4dbb-800b-a0fe90374941" providerId="ADAL" clId="{F102EFAD-3248-4D2E-B81E-776D237E3F8A}" dt="2020-05-29T14:55:11.653" v="323" actId="1076"/>
          <ac:cxnSpMkLst>
            <pc:docMk/>
            <pc:sldMk cId="3850279176" sldId="487"/>
            <ac:cxnSpMk id="31" creationId="{FD3F1AC5-DB26-468B-BF29-7FF2345D8F75}"/>
          </ac:cxnSpMkLst>
        </pc:cxnChg>
        <pc:cxnChg chg="add mod">
          <ac:chgData name="Peter" userId="0c3ccf3c-f211-4dbb-800b-a0fe90374941" providerId="ADAL" clId="{F102EFAD-3248-4D2E-B81E-776D237E3F8A}" dt="2020-05-29T14:55:02.340" v="320" actId="14100"/>
          <ac:cxnSpMkLst>
            <pc:docMk/>
            <pc:sldMk cId="3850279176" sldId="487"/>
            <ac:cxnSpMk id="39" creationId="{6AD72B0B-1A04-4420-9B25-085CE0939EE7}"/>
          </ac:cxnSpMkLst>
        </pc:cxnChg>
        <pc:cxnChg chg="add mod">
          <ac:chgData name="Peter" userId="0c3ccf3c-f211-4dbb-800b-a0fe90374941" providerId="ADAL" clId="{F102EFAD-3248-4D2E-B81E-776D237E3F8A}" dt="2020-05-29T14:55:21.496" v="326" actId="14100"/>
          <ac:cxnSpMkLst>
            <pc:docMk/>
            <pc:sldMk cId="3850279176" sldId="487"/>
            <ac:cxnSpMk id="45" creationId="{FBE5DC94-34E2-47A0-A3E4-095F243F25EC}"/>
          </ac:cxnSpMkLst>
        </pc:cxnChg>
        <pc:cxnChg chg="add mod">
          <ac:chgData name="Peter" userId="0c3ccf3c-f211-4dbb-800b-a0fe90374941" providerId="ADAL" clId="{F102EFAD-3248-4D2E-B81E-776D237E3F8A}" dt="2020-05-29T14:55:29.124" v="329" actId="14100"/>
          <ac:cxnSpMkLst>
            <pc:docMk/>
            <pc:sldMk cId="3850279176" sldId="487"/>
            <ac:cxnSpMk id="47" creationId="{63B6CCEE-D2AF-461C-A4C0-8CFFBC32EBD3}"/>
          </ac:cxnSpMkLst>
        </pc:cxnChg>
      </pc:sldChg>
      <pc:sldChg chg="addSp delSp modSp new mod delAnim modAnim">
        <pc:chgData name="Peter" userId="0c3ccf3c-f211-4dbb-800b-a0fe90374941" providerId="ADAL" clId="{F102EFAD-3248-4D2E-B81E-776D237E3F8A}" dt="2020-05-29T17:24:53.679" v="1178"/>
        <pc:sldMkLst>
          <pc:docMk/>
          <pc:sldMk cId="3422326952" sldId="488"/>
        </pc:sldMkLst>
        <pc:spChg chg="mod">
          <ac:chgData name="Peter" userId="0c3ccf3c-f211-4dbb-800b-a0fe90374941" providerId="ADAL" clId="{F102EFAD-3248-4D2E-B81E-776D237E3F8A}" dt="2020-05-29T17:11:03.253" v="1069" actId="14100"/>
          <ac:spMkLst>
            <pc:docMk/>
            <pc:sldMk cId="3422326952" sldId="488"/>
            <ac:spMk id="2" creationId="{C577F13C-932D-4692-9456-F380AE51A819}"/>
          </ac:spMkLst>
        </pc:spChg>
        <pc:spChg chg="del">
          <ac:chgData name="Peter" userId="0c3ccf3c-f211-4dbb-800b-a0fe90374941" providerId="ADAL" clId="{F102EFAD-3248-4D2E-B81E-776D237E3F8A}" dt="2020-05-29T15:28:32.162" v="338"/>
          <ac:spMkLst>
            <pc:docMk/>
            <pc:sldMk cId="3422326952" sldId="488"/>
            <ac:spMk id="3" creationId="{126C24CE-BF68-43A0-B2A7-DAD8207239CA}"/>
          </ac:spMkLst>
        </pc:spChg>
        <pc:spChg chg="del">
          <ac:chgData name="Peter" userId="0c3ccf3c-f211-4dbb-800b-a0fe90374941" providerId="ADAL" clId="{F102EFAD-3248-4D2E-B81E-776D237E3F8A}" dt="2020-05-29T15:28:32.162" v="338"/>
          <ac:spMkLst>
            <pc:docMk/>
            <pc:sldMk cId="3422326952" sldId="488"/>
            <ac:spMk id="4" creationId="{4243C18F-0019-48A5-BB1E-4A650727F573}"/>
          </ac:spMkLst>
        </pc:spChg>
        <pc:spChg chg="add mod">
          <ac:chgData name="Peter" userId="0c3ccf3c-f211-4dbb-800b-a0fe90374941" providerId="ADAL" clId="{F102EFAD-3248-4D2E-B81E-776D237E3F8A}" dt="2020-05-29T16:51:08.445" v="789" actId="14100"/>
          <ac:spMkLst>
            <pc:docMk/>
            <pc:sldMk cId="3422326952" sldId="488"/>
            <ac:spMk id="5" creationId="{C01D71B0-BBA6-4220-9371-4CB3F0D76C1D}"/>
          </ac:spMkLst>
        </pc:spChg>
        <pc:spChg chg="add del mod">
          <ac:chgData name="Peter" userId="0c3ccf3c-f211-4dbb-800b-a0fe90374941" providerId="ADAL" clId="{F102EFAD-3248-4D2E-B81E-776D237E3F8A}" dt="2020-05-29T15:28:45.852" v="341" actId="478"/>
          <ac:spMkLst>
            <pc:docMk/>
            <pc:sldMk cId="3422326952" sldId="488"/>
            <ac:spMk id="22" creationId="{5F29B934-FB09-481A-8592-2D2F7E3D639A}"/>
          </ac:spMkLst>
        </pc:spChg>
        <pc:spChg chg="add del mod">
          <ac:chgData name="Peter" userId="0c3ccf3c-f211-4dbb-800b-a0fe90374941" providerId="ADAL" clId="{F102EFAD-3248-4D2E-B81E-776D237E3F8A}" dt="2020-05-29T15:28:45.852" v="341" actId="478"/>
          <ac:spMkLst>
            <pc:docMk/>
            <pc:sldMk cId="3422326952" sldId="488"/>
            <ac:spMk id="23" creationId="{1AFC22D4-2371-4E80-A0F7-F5C4C523975E}"/>
          </ac:spMkLst>
        </pc:spChg>
        <pc:spChg chg="add del mod">
          <ac:chgData name="Peter" userId="0c3ccf3c-f211-4dbb-800b-a0fe90374941" providerId="ADAL" clId="{F102EFAD-3248-4D2E-B81E-776D237E3F8A}" dt="2020-05-29T15:28:45.852" v="341" actId="478"/>
          <ac:spMkLst>
            <pc:docMk/>
            <pc:sldMk cId="3422326952" sldId="488"/>
            <ac:spMk id="24" creationId="{21CD4D2A-01B5-4311-97EA-E5CE242F08E2}"/>
          </ac:spMkLst>
        </pc:spChg>
        <pc:spChg chg="add del mod">
          <ac:chgData name="Peter" userId="0c3ccf3c-f211-4dbb-800b-a0fe90374941" providerId="ADAL" clId="{F102EFAD-3248-4D2E-B81E-776D237E3F8A}" dt="2020-05-29T15:28:45.852" v="341" actId="478"/>
          <ac:spMkLst>
            <pc:docMk/>
            <pc:sldMk cId="3422326952" sldId="488"/>
            <ac:spMk id="25" creationId="{17C36242-41C2-492D-9206-9F63B90AC748}"/>
          </ac:spMkLst>
        </pc:spChg>
        <pc:spChg chg="add del mod">
          <ac:chgData name="Peter" userId="0c3ccf3c-f211-4dbb-800b-a0fe90374941" providerId="ADAL" clId="{F102EFAD-3248-4D2E-B81E-776D237E3F8A}" dt="2020-05-29T15:28:45.852" v="341" actId="478"/>
          <ac:spMkLst>
            <pc:docMk/>
            <pc:sldMk cId="3422326952" sldId="488"/>
            <ac:spMk id="26" creationId="{F3CA902A-680E-48DD-A5DC-C4239C5599C7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27" creationId="{DFD4842E-C722-470A-AF96-F7ED95B70EEE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28" creationId="{E09BD478-216E-4E9C-9265-4B6075AFF7C6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29" creationId="{8FAFE836-3CB6-432C-AA01-5EB2D27F5E47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30" creationId="{9AE7A0B0-3D98-4714-BEBF-673E1D72A332}"/>
          </ac:spMkLst>
        </pc:spChg>
        <pc:spChg chg="add del mod">
          <ac:chgData name="Peter" userId="0c3ccf3c-f211-4dbb-800b-a0fe90374941" providerId="ADAL" clId="{F102EFAD-3248-4D2E-B81E-776D237E3F8A}" dt="2020-05-29T16:03:18.946" v="498" actId="478"/>
          <ac:spMkLst>
            <pc:docMk/>
            <pc:sldMk cId="3422326952" sldId="488"/>
            <ac:spMk id="31" creationId="{4C010374-7800-42C7-9A55-E45B534256AB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32" creationId="{7D828CC4-E9A3-4310-85BD-6DA14FC3DFB8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33" creationId="{E440A77E-812F-4F8A-A442-C32503F06CFB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43" creationId="{E04323C7-1207-4B53-9029-1980FBB3D982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44" creationId="{85810195-406E-498C-BAB6-7C7C88744895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48" creationId="{C485DB31-F125-47D7-908B-18A1DC0D2D65}"/>
          </ac:spMkLst>
        </pc:spChg>
        <pc:spChg chg="add del mod">
          <ac:chgData name="Peter" userId="0c3ccf3c-f211-4dbb-800b-a0fe90374941" providerId="ADAL" clId="{F102EFAD-3248-4D2E-B81E-776D237E3F8A}" dt="2020-05-29T16:05:02.178" v="516" actId="478"/>
          <ac:spMkLst>
            <pc:docMk/>
            <pc:sldMk cId="3422326952" sldId="488"/>
            <ac:spMk id="49" creationId="{BE2CEF82-0EEE-4380-8555-8305EE524961}"/>
          </ac:spMkLst>
        </pc:spChg>
        <pc:spChg chg="add del mod">
          <ac:chgData name="Peter" userId="0c3ccf3c-f211-4dbb-800b-a0fe90374941" providerId="ADAL" clId="{F102EFAD-3248-4D2E-B81E-776D237E3F8A}" dt="2020-05-29T16:05:14.706" v="519" actId="478"/>
          <ac:spMkLst>
            <pc:docMk/>
            <pc:sldMk cId="3422326952" sldId="488"/>
            <ac:spMk id="54" creationId="{7813DEE3-C8CC-4B7A-89E1-755F03B8DA2C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58" creationId="{4BBB2C84-244A-42B3-A18D-B441FB8DF662}"/>
          </ac:spMkLst>
        </pc:spChg>
        <pc:spChg chg="add del mod">
          <ac:chgData name="Peter" userId="0c3ccf3c-f211-4dbb-800b-a0fe90374941" providerId="ADAL" clId="{F102EFAD-3248-4D2E-B81E-776D237E3F8A}" dt="2020-05-29T16:06:22.578" v="523" actId="478"/>
          <ac:spMkLst>
            <pc:docMk/>
            <pc:sldMk cId="3422326952" sldId="488"/>
            <ac:spMk id="63" creationId="{578118D5-BF61-45CC-BDA9-560680E41C7A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79" creationId="{0D404092-6410-42DB-A0B2-944461998FE4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80" creationId="{5DAE2BBA-E307-4F51-9EE0-049DE1ADAD07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81" creationId="{D7C349A5-0A37-4BB3-9DFC-AE8EBA68EDBC}"/>
          </ac:spMkLst>
        </pc:spChg>
        <pc:spChg chg="add del mod">
          <ac:chgData name="Peter" userId="0c3ccf3c-f211-4dbb-800b-a0fe90374941" providerId="ADAL" clId="{F102EFAD-3248-4D2E-B81E-776D237E3F8A}" dt="2020-05-29T16:48:24.307" v="676" actId="478"/>
          <ac:spMkLst>
            <pc:docMk/>
            <pc:sldMk cId="3422326952" sldId="488"/>
            <ac:spMk id="82" creationId="{F4F12D00-7BAC-4F43-BB02-D2C493D8E2CC}"/>
          </ac:spMkLst>
        </pc:spChg>
        <pc:spChg chg="add mod">
          <ac:chgData name="Peter" userId="0c3ccf3c-f211-4dbb-800b-a0fe90374941" providerId="ADAL" clId="{F102EFAD-3248-4D2E-B81E-776D237E3F8A}" dt="2020-05-29T16:50:47.004" v="787" actId="1076"/>
          <ac:spMkLst>
            <pc:docMk/>
            <pc:sldMk cId="3422326952" sldId="488"/>
            <ac:spMk id="99" creationId="{EB70D65F-0A50-444A-A135-E14178E96039}"/>
          </ac:spMkLst>
        </pc:spChg>
        <pc:spChg chg="add mod">
          <ac:chgData name="Peter" userId="0c3ccf3c-f211-4dbb-800b-a0fe90374941" providerId="ADAL" clId="{F102EFAD-3248-4D2E-B81E-776D237E3F8A}" dt="2020-05-29T16:50:47.004" v="787" actId="1076"/>
          <ac:spMkLst>
            <pc:docMk/>
            <pc:sldMk cId="3422326952" sldId="488"/>
            <ac:spMk id="100" creationId="{FFBBF6FF-B250-4E85-B8E4-8E7FF0BB0FCD}"/>
          </ac:spMkLst>
        </pc:spChg>
        <pc:spChg chg="add mod">
          <ac:chgData name="Peter" userId="0c3ccf3c-f211-4dbb-800b-a0fe90374941" providerId="ADAL" clId="{F102EFAD-3248-4D2E-B81E-776D237E3F8A}" dt="2020-05-29T16:50:47.004" v="787" actId="1076"/>
          <ac:spMkLst>
            <pc:docMk/>
            <pc:sldMk cId="3422326952" sldId="488"/>
            <ac:spMk id="101" creationId="{3FB7DA7C-F109-42CF-AB5E-E8D45AEBCEA2}"/>
          </ac:spMkLst>
        </pc:spChg>
        <pc:spChg chg="add mod">
          <ac:chgData name="Peter" userId="0c3ccf3c-f211-4dbb-800b-a0fe90374941" providerId="ADAL" clId="{F102EFAD-3248-4D2E-B81E-776D237E3F8A}" dt="2020-05-29T16:50:47.004" v="787" actId="1076"/>
          <ac:spMkLst>
            <pc:docMk/>
            <pc:sldMk cId="3422326952" sldId="488"/>
            <ac:spMk id="102" creationId="{74273390-BDBA-4757-8EB5-DC1858937020}"/>
          </ac:spMkLst>
        </pc:spChg>
        <pc:spChg chg="add mod">
          <ac:chgData name="Peter" userId="0c3ccf3c-f211-4dbb-800b-a0fe90374941" providerId="ADAL" clId="{F102EFAD-3248-4D2E-B81E-776D237E3F8A}" dt="2020-05-29T16:50:47.004" v="787" actId="1076"/>
          <ac:spMkLst>
            <pc:docMk/>
            <pc:sldMk cId="3422326952" sldId="488"/>
            <ac:spMk id="103" creationId="{44497E63-8119-4824-968C-8E31C0FD7E24}"/>
          </ac:spMkLst>
        </pc:spChg>
        <pc:spChg chg="add mod">
          <ac:chgData name="Peter" userId="0c3ccf3c-f211-4dbb-800b-a0fe90374941" providerId="ADAL" clId="{F102EFAD-3248-4D2E-B81E-776D237E3F8A}" dt="2020-05-29T16:50:47.004" v="787" actId="1076"/>
          <ac:spMkLst>
            <pc:docMk/>
            <pc:sldMk cId="3422326952" sldId="488"/>
            <ac:spMk id="104" creationId="{85519748-AE8F-4A42-A53F-3330A5C7BAC2}"/>
          </ac:spMkLst>
        </pc:spChg>
        <pc:spChg chg="add mod">
          <ac:chgData name="Peter" userId="0c3ccf3c-f211-4dbb-800b-a0fe90374941" providerId="ADAL" clId="{F102EFAD-3248-4D2E-B81E-776D237E3F8A}" dt="2020-05-29T16:50:47.004" v="787" actId="1076"/>
          <ac:spMkLst>
            <pc:docMk/>
            <pc:sldMk cId="3422326952" sldId="488"/>
            <ac:spMk id="111" creationId="{17E06647-0DDD-4205-9E1A-CCBD7BAFCD74}"/>
          </ac:spMkLst>
        </pc:spChg>
        <pc:spChg chg="add mod">
          <ac:chgData name="Peter" userId="0c3ccf3c-f211-4dbb-800b-a0fe90374941" providerId="ADAL" clId="{F102EFAD-3248-4D2E-B81E-776D237E3F8A}" dt="2020-05-29T17:10:58.853" v="1068" actId="1076"/>
          <ac:spMkLst>
            <pc:docMk/>
            <pc:sldMk cId="3422326952" sldId="488"/>
            <ac:spMk id="115" creationId="{21787B63-A4ED-48AC-A50E-CE85F498E202}"/>
          </ac:spMkLst>
        </pc:spChg>
        <pc:spChg chg="add mod">
          <ac:chgData name="Peter" userId="0c3ccf3c-f211-4dbb-800b-a0fe90374941" providerId="ADAL" clId="{F102EFAD-3248-4D2E-B81E-776D237E3F8A}" dt="2020-05-29T17:10:58.853" v="1068" actId="1076"/>
          <ac:spMkLst>
            <pc:docMk/>
            <pc:sldMk cId="3422326952" sldId="488"/>
            <ac:spMk id="116" creationId="{A657015B-D2CC-471B-866C-7E63F21FAE0B}"/>
          </ac:spMkLst>
        </pc:spChg>
        <pc:spChg chg="add mod">
          <ac:chgData name="Peter" userId="0c3ccf3c-f211-4dbb-800b-a0fe90374941" providerId="ADAL" clId="{F102EFAD-3248-4D2E-B81E-776D237E3F8A}" dt="2020-05-29T17:10:00.960" v="1058" actId="1076"/>
          <ac:spMkLst>
            <pc:docMk/>
            <pc:sldMk cId="3422326952" sldId="488"/>
            <ac:spMk id="119" creationId="{7BF2684E-22A9-4E8F-8969-EF5D3930E6F2}"/>
          </ac:spMkLst>
        </pc:spChg>
        <pc:spChg chg="add mod">
          <ac:chgData name="Peter" userId="0c3ccf3c-f211-4dbb-800b-a0fe90374941" providerId="ADAL" clId="{F102EFAD-3248-4D2E-B81E-776D237E3F8A}" dt="2020-05-29T17:10:00.960" v="1058" actId="1076"/>
          <ac:spMkLst>
            <pc:docMk/>
            <pc:sldMk cId="3422326952" sldId="488"/>
            <ac:spMk id="124" creationId="{8554459A-03F8-4795-B27A-753DA13C6601}"/>
          </ac:spMkLst>
        </pc:spChg>
        <pc:spChg chg="add del mod">
          <ac:chgData name="Peter" userId="0c3ccf3c-f211-4dbb-800b-a0fe90374941" providerId="ADAL" clId="{F102EFAD-3248-4D2E-B81E-776D237E3F8A}" dt="2020-05-29T16:12:30.278" v="554" actId="478"/>
          <ac:spMkLst>
            <pc:docMk/>
            <pc:sldMk cId="3422326952" sldId="488"/>
            <ac:spMk id="125" creationId="{7F63A69D-FFAC-49CC-B850-6E3C684EEB1B}"/>
          </ac:spMkLst>
        </pc:spChg>
        <pc:spChg chg="add mod">
          <ac:chgData name="Peter" userId="0c3ccf3c-f211-4dbb-800b-a0fe90374941" providerId="ADAL" clId="{F102EFAD-3248-4D2E-B81E-776D237E3F8A}" dt="2020-05-29T17:11:58.772" v="1080" actId="1076"/>
          <ac:spMkLst>
            <pc:docMk/>
            <pc:sldMk cId="3422326952" sldId="488"/>
            <ac:spMk id="126" creationId="{4B930214-5977-4E2D-B4B8-7BFC48834CE1}"/>
          </ac:spMkLst>
        </pc:spChg>
        <pc:spChg chg="add mod">
          <ac:chgData name="Peter" userId="0c3ccf3c-f211-4dbb-800b-a0fe90374941" providerId="ADAL" clId="{F102EFAD-3248-4D2E-B81E-776D237E3F8A}" dt="2020-05-29T17:12:05.983" v="1082" actId="1076"/>
          <ac:spMkLst>
            <pc:docMk/>
            <pc:sldMk cId="3422326952" sldId="488"/>
            <ac:spMk id="127" creationId="{71C45218-5E5B-4406-909F-808CF46AA348}"/>
          </ac:spMkLst>
        </pc:spChg>
        <pc:spChg chg="add mod">
          <ac:chgData name="Peter" userId="0c3ccf3c-f211-4dbb-800b-a0fe90374941" providerId="ADAL" clId="{F102EFAD-3248-4D2E-B81E-776D237E3F8A}" dt="2020-05-29T17:13:49.552" v="1093" actId="1076"/>
          <ac:spMkLst>
            <pc:docMk/>
            <pc:sldMk cId="3422326952" sldId="488"/>
            <ac:spMk id="131" creationId="{8DCAE34E-7B67-4EA2-9150-6829605B0670}"/>
          </ac:spMkLst>
        </pc:spChg>
        <pc:spChg chg="add mod">
          <ac:chgData name="Peter" userId="0c3ccf3c-f211-4dbb-800b-a0fe90374941" providerId="ADAL" clId="{F102EFAD-3248-4D2E-B81E-776D237E3F8A}" dt="2020-05-29T17:13:49.552" v="1093" actId="1076"/>
          <ac:spMkLst>
            <pc:docMk/>
            <pc:sldMk cId="3422326952" sldId="488"/>
            <ac:spMk id="132" creationId="{80B73E30-0153-4C2D-923D-95DE4B129DB0}"/>
          </ac:spMkLst>
        </pc:spChg>
        <pc:spChg chg="add mod">
          <ac:chgData name="Peter" userId="0c3ccf3c-f211-4dbb-800b-a0fe90374941" providerId="ADAL" clId="{F102EFAD-3248-4D2E-B81E-776D237E3F8A}" dt="2020-05-29T17:14:57.898" v="1108" actId="14100"/>
          <ac:spMkLst>
            <pc:docMk/>
            <pc:sldMk cId="3422326952" sldId="488"/>
            <ac:spMk id="136" creationId="{E94E8F23-54CE-4A10-BF28-B0C95C9E79A3}"/>
          </ac:spMkLst>
        </pc:spChg>
        <pc:spChg chg="add mod">
          <ac:chgData name="Peter" userId="0c3ccf3c-f211-4dbb-800b-a0fe90374941" providerId="ADAL" clId="{F102EFAD-3248-4D2E-B81E-776D237E3F8A}" dt="2020-05-29T17:16:30.734" v="1114" actId="1076"/>
          <ac:spMkLst>
            <pc:docMk/>
            <pc:sldMk cId="3422326952" sldId="488"/>
            <ac:spMk id="141" creationId="{0E93E835-77C9-4F7C-9AEE-57103375400E}"/>
          </ac:spMkLst>
        </pc:spChg>
        <pc:spChg chg="add mod">
          <ac:chgData name="Peter" userId="0c3ccf3c-f211-4dbb-800b-a0fe90374941" providerId="ADAL" clId="{F102EFAD-3248-4D2E-B81E-776D237E3F8A}" dt="2020-05-29T17:17:28.886" v="1129" actId="14100"/>
          <ac:spMkLst>
            <pc:docMk/>
            <pc:sldMk cId="3422326952" sldId="488"/>
            <ac:spMk id="147" creationId="{D2B88F77-59BE-4C03-9F6B-6F3C0C05565D}"/>
          </ac:spMkLst>
        </pc:spChg>
        <pc:spChg chg="add mod">
          <ac:chgData name="Peter" userId="0c3ccf3c-f211-4dbb-800b-a0fe90374941" providerId="ADAL" clId="{F102EFAD-3248-4D2E-B81E-776D237E3F8A}" dt="2020-05-29T16:56:47.376" v="978" actId="5793"/>
          <ac:spMkLst>
            <pc:docMk/>
            <pc:sldMk cId="3422326952" sldId="488"/>
            <ac:spMk id="166" creationId="{AC34D952-614C-4096-9256-BBA9D05F706A}"/>
          </ac:spMkLst>
        </pc:spChg>
        <pc:spChg chg="add mod">
          <ac:chgData name="Peter" userId="0c3ccf3c-f211-4dbb-800b-a0fe90374941" providerId="ADAL" clId="{F102EFAD-3248-4D2E-B81E-776D237E3F8A}" dt="2020-05-29T17:21:36.584" v="1163" actId="14100"/>
          <ac:spMkLst>
            <pc:docMk/>
            <pc:sldMk cId="3422326952" sldId="488"/>
            <ac:spMk id="244" creationId="{E0BF85BA-5794-4D72-B141-1F8B89C333E5}"/>
          </ac:spMkLst>
        </pc:spChg>
        <pc:grpChg chg="add del mod">
          <ac:chgData name="Peter" userId="0c3ccf3c-f211-4dbb-800b-a0fe90374941" providerId="ADAL" clId="{F102EFAD-3248-4D2E-B81E-776D237E3F8A}" dt="2020-05-29T16:48:24.307" v="676" actId="478"/>
          <ac:grpSpMkLst>
            <pc:docMk/>
            <pc:sldMk cId="3422326952" sldId="488"/>
            <ac:grpSpMk id="6" creationId="{67C74467-6B66-4AF7-81E4-8AB27F4DC452}"/>
          </ac:grpSpMkLst>
        </pc:grpChg>
        <pc:grpChg chg="add mod">
          <ac:chgData name="Peter" userId="0c3ccf3c-f211-4dbb-800b-a0fe90374941" providerId="ADAL" clId="{F102EFAD-3248-4D2E-B81E-776D237E3F8A}" dt="2020-05-29T16:50:47.004" v="787" actId="1076"/>
          <ac:grpSpMkLst>
            <pc:docMk/>
            <pc:sldMk cId="3422326952" sldId="488"/>
            <ac:grpSpMk id="83" creationId="{B1A77D02-3C0E-4FC5-A4BD-0FD9A4ECAAF0}"/>
          </ac:grpSpMkLst>
        </pc:grpChg>
        <pc:grpChg chg="add mod">
          <ac:chgData name="Peter" userId="0c3ccf3c-f211-4dbb-800b-a0fe90374941" providerId="ADAL" clId="{F102EFAD-3248-4D2E-B81E-776D237E3F8A}" dt="2020-05-29T16:50:32.313" v="786" actId="1076"/>
          <ac:grpSpMkLst>
            <pc:docMk/>
            <pc:sldMk cId="3422326952" sldId="488"/>
            <ac:grpSpMk id="167" creationId="{7E5BB7B7-08D6-4321-A329-D5E3332280F5}"/>
          </ac:grpSpMkLst>
        </pc:grp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7" creationId="{8A631A46-7D48-48C1-9B31-9B9BB563E691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8" creationId="{2168F69C-6CF4-425B-BCBE-2541A8239C62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9" creationId="{71096938-FA12-4DB3-8C47-F16C6CAF5074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0" creationId="{FE15F019-4F1E-4DD0-9429-5E7C00FEE544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1" creationId="{2C7ECE94-8DE8-475D-954C-B4AA10A1DFE4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2" creationId="{F3E4596D-75B7-4146-9897-4786332519EE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3" creationId="{4CA5C7E2-5B01-4B6D-A36A-E5F15F18D5D5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4" creationId="{95343794-5EE0-4A5C-8DCE-FBBEE57228A6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5" creationId="{34AB4470-8854-402B-9B88-061A38A4E0C3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6" creationId="{0E2D6609-16B7-48D4-BCB6-53839DA78F7A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7" creationId="{AE958A3A-CCE4-48C1-95EE-CD057C156724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8" creationId="{EEB1D6E9-1691-4E77-BC23-865926695B5D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19" creationId="{85CEB0A7-A9CA-4ACA-B353-124E56034CB7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20" creationId="{78E5ACE3-429E-470E-89D9-E442C6570EBC}"/>
          </ac:cxnSpMkLst>
        </pc:cxnChg>
        <pc:cxnChg chg="mod">
          <ac:chgData name="Peter" userId="0c3ccf3c-f211-4dbb-800b-a0fe90374941" providerId="ADAL" clId="{F102EFAD-3248-4D2E-B81E-776D237E3F8A}" dt="2020-05-29T15:28:33.244" v="339"/>
          <ac:cxnSpMkLst>
            <pc:docMk/>
            <pc:sldMk cId="3422326952" sldId="488"/>
            <ac:cxnSpMk id="21" creationId="{0983F12A-36ED-460E-8218-9C1B5E58AF60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35" creationId="{346EB2B8-992D-4449-BA3A-4E707F4D283E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36" creationId="{5859C538-2377-4A8F-A808-AE11F6B5BE1C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38" creationId="{B2BA745F-2961-4A43-9912-66B7395AEA3C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40" creationId="{5843EB9E-FF84-448B-97B9-C3DD8B10143B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41" creationId="{8CB4ADD1-9618-471E-9149-24A131C27E59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45" creationId="{6330E60E-14AE-4D8B-A817-C48157DA04EC}"/>
          </ac:cxnSpMkLst>
        </pc:cxnChg>
        <pc:cxnChg chg="add del mod">
          <ac:chgData name="Peter" userId="0c3ccf3c-f211-4dbb-800b-a0fe90374941" providerId="ADAL" clId="{F102EFAD-3248-4D2E-B81E-776D237E3F8A}" dt="2020-05-29T15:32:39.252" v="389"/>
          <ac:cxnSpMkLst>
            <pc:docMk/>
            <pc:sldMk cId="3422326952" sldId="488"/>
            <ac:cxnSpMk id="46" creationId="{41A5A9EE-E1B5-43D2-887E-318972E15120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47" creationId="{9E9E694D-D8C5-4742-936F-B1ED94E3D512}"/>
          </ac:cxnSpMkLst>
        </pc:cxnChg>
        <pc:cxnChg chg="add del mod">
          <ac:chgData name="Peter" userId="0c3ccf3c-f211-4dbb-800b-a0fe90374941" providerId="ADAL" clId="{F102EFAD-3248-4D2E-B81E-776D237E3F8A}" dt="2020-05-29T15:33:06.051" v="396" actId="478"/>
          <ac:cxnSpMkLst>
            <pc:docMk/>
            <pc:sldMk cId="3422326952" sldId="488"/>
            <ac:cxnSpMk id="50" creationId="{D22F12FB-EFA4-4D4A-8AAC-DEB34752CA13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51" creationId="{B92E96F1-7FC2-43AD-8B51-835C48E31982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52" creationId="{785C0B99-E3AD-4734-9E05-6465775CCF98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53" creationId="{490851C0-3C99-421E-9D10-B66D7ECEFA41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55" creationId="{0153CB03-0272-4049-8EA1-ECE3E1614DAE}"/>
          </ac:cxnSpMkLst>
        </pc:cxnChg>
        <pc:cxnChg chg="add del mod">
          <ac:chgData name="Peter" userId="0c3ccf3c-f211-4dbb-800b-a0fe90374941" providerId="ADAL" clId="{F102EFAD-3248-4D2E-B81E-776D237E3F8A}" dt="2020-05-29T15:43:25.411" v="442" actId="478"/>
          <ac:cxnSpMkLst>
            <pc:docMk/>
            <pc:sldMk cId="3422326952" sldId="488"/>
            <ac:cxnSpMk id="56" creationId="{94D58D35-3FDE-44ED-970D-6D30D07751AE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59" creationId="{8A4E0923-A90D-4066-86ED-65B04E3247DC}"/>
          </ac:cxnSpMkLst>
        </pc:cxnChg>
        <pc:cxnChg chg="add del mod">
          <ac:chgData name="Peter" userId="0c3ccf3c-f211-4dbb-800b-a0fe90374941" providerId="ADAL" clId="{F102EFAD-3248-4D2E-B81E-776D237E3F8A}" dt="2020-05-29T15:43:26.323" v="443" actId="478"/>
          <ac:cxnSpMkLst>
            <pc:docMk/>
            <pc:sldMk cId="3422326952" sldId="488"/>
            <ac:cxnSpMk id="60" creationId="{1931634B-F383-4DB5-9340-5E0584A21716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62" creationId="{6671B7FA-0B49-4E38-8968-134027E2A0BC}"/>
          </ac:cxnSpMkLst>
        </pc:cxnChg>
        <pc:cxnChg chg="add del mod">
          <ac:chgData name="Peter" userId="0c3ccf3c-f211-4dbb-800b-a0fe90374941" providerId="ADAL" clId="{F102EFAD-3248-4D2E-B81E-776D237E3F8A}" dt="2020-05-29T15:43:27.010" v="444" actId="478"/>
          <ac:cxnSpMkLst>
            <pc:docMk/>
            <pc:sldMk cId="3422326952" sldId="488"/>
            <ac:cxnSpMk id="64" creationId="{FA2FF898-CF83-41A8-BFDD-F43C7949F439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66" creationId="{D4FC3781-B9F1-4F05-8074-BC4D7FBD904E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67" creationId="{AAF0FA35-6CBD-4C93-9384-7A6039B55170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69" creationId="{4F782DD9-9D51-4107-8068-5387D1B95975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70" creationId="{EF9466E5-63CF-4079-A787-A4102562D907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71" creationId="{9051F4E9-69C4-4FC1-8831-85F6DE1B7B0B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73" creationId="{6183B2E7-484B-4D7C-B3E7-EF1EC1C95498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75" creationId="{24447E1E-948A-4A94-AA6E-715DF7E0B4EE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76" creationId="{C49C8972-29C9-4153-A8F0-50AC40487197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77" creationId="{8A4959F3-D64C-4B9F-9807-56C6D0E2D38E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84" creationId="{0759A45D-8344-475C-B35D-488CD9584F0F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85" creationId="{F0DBFD71-7D19-42B8-A886-3521DD17146D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86" creationId="{0E41450B-1B9E-4709-83A8-1BF1818B9A10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87" creationId="{A8B4F419-782D-4D86-A751-9552C297ABD3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88" creationId="{04E91862-EDA9-4FEB-982B-4B759351C8B6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89" creationId="{310DF4EC-F1F5-40D4-8993-3B335DFD49E1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90" creationId="{06FA3FE4-35A2-41AC-BF55-0588CE2A4D04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91" creationId="{FBD85102-C07A-407A-ADB8-CB30CAB150C2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92" creationId="{5CF794AF-D743-4DC0-9749-AF4B2486D098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93" creationId="{242FF668-DF68-4957-84CF-87AE80A1EE9E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94" creationId="{A96DF322-5D95-48DB-BF35-956080484E85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95" creationId="{ED359FE6-C3EA-42E0-B7CF-76475951C4BB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96" creationId="{7606DE74-DE82-4055-BF61-9B09FF5DA69B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97" creationId="{A02BFE14-2871-41D4-B0B6-0A0BA405B30E}"/>
          </ac:cxnSpMkLst>
        </pc:cxnChg>
        <pc:cxnChg chg="mod">
          <ac:chgData name="Peter" userId="0c3ccf3c-f211-4dbb-800b-a0fe90374941" providerId="ADAL" clId="{F102EFAD-3248-4D2E-B81E-776D237E3F8A}" dt="2020-05-29T16:07:09.831" v="529"/>
          <ac:cxnSpMkLst>
            <pc:docMk/>
            <pc:sldMk cId="3422326952" sldId="488"/>
            <ac:cxnSpMk id="98" creationId="{520CC76A-C534-47F2-82DC-07A32932B584}"/>
          </ac:cxnSpMkLst>
        </pc:cxnChg>
        <pc:cxnChg chg="add del mod">
          <ac:chgData name="Peter" userId="0c3ccf3c-f211-4dbb-800b-a0fe90374941" providerId="ADAL" clId="{F102EFAD-3248-4D2E-B81E-776D237E3F8A}" dt="2020-05-29T17:08:42.223" v="1048" actId="478"/>
          <ac:cxnSpMkLst>
            <pc:docMk/>
            <pc:sldMk cId="3422326952" sldId="488"/>
            <ac:cxnSpMk id="105" creationId="{709372C7-A214-4BC5-B473-5D956D03F3A1}"/>
          </ac:cxnSpMkLst>
        </pc:cxnChg>
        <pc:cxnChg chg="add del mod">
          <ac:chgData name="Peter" userId="0c3ccf3c-f211-4dbb-800b-a0fe90374941" providerId="ADAL" clId="{F102EFAD-3248-4D2E-B81E-776D237E3F8A}" dt="2020-05-29T16:14:34.345" v="576" actId="478"/>
          <ac:cxnSpMkLst>
            <pc:docMk/>
            <pc:sldMk cId="3422326952" sldId="488"/>
            <ac:cxnSpMk id="106" creationId="{53D4E470-E67A-434E-8050-4020C1D75F31}"/>
          </ac:cxnSpMkLst>
        </pc:cxnChg>
        <pc:cxnChg chg="add del mod">
          <ac:chgData name="Peter" userId="0c3ccf3c-f211-4dbb-800b-a0fe90374941" providerId="ADAL" clId="{F102EFAD-3248-4D2E-B81E-776D237E3F8A}" dt="2020-05-29T16:14:36.040" v="577" actId="478"/>
          <ac:cxnSpMkLst>
            <pc:docMk/>
            <pc:sldMk cId="3422326952" sldId="488"/>
            <ac:cxnSpMk id="107" creationId="{8D1D9719-58A3-43CF-AAEE-EA6D6872D960}"/>
          </ac:cxnSpMkLst>
        </pc:cxnChg>
        <pc:cxnChg chg="add del mod">
          <ac:chgData name="Peter" userId="0c3ccf3c-f211-4dbb-800b-a0fe90374941" providerId="ADAL" clId="{F102EFAD-3248-4D2E-B81E-776D237E3F8A}" dt="2020-05-29T17:08:42.223" v="1048" actId="478"/>
          <ac:cxnSpMkLst>
            <pc:docMk/>
            <pc:sldMk cId="3422326952" sldId="488"/>
            <ac:cxnSpMk id="108" creationId="{B6D18E73-9B28-405D-A703-B675F3815ED9}"/>
          </ac:cxnSpMkLst>
        </pc:cxnChg>
        <pc:cxnChg chg="add del mod">
          <ac:chgData name="Peter" userId="0c3ccf3c-f211-4dbb-800b-a0fe90374941" providerId="ADAL" clId="{F102EFAD-3248-4D2E-B81E-776D237E3F8A}" dt="2020-05-29T16:14:33.233" v="575" actId="478"/>
          <ac:cxnSpMkLst>
            <pc:docMk/>
            <pc:sldMk cId="3422326952" sldId="488"/>
            <ac:cxnSpMk id="109" creationId="{CE9A5619-A994-4B5A-A20D-A84E603D54CD}"/>
          </ac:cxnSpMkLst>
        </pc:cxnChg>
        <pc:cxnChg chg="add del mod">
          <ac:chgData name="Peter" userId="0c3ccf3c-f211-4dbb-800b-a0fe90374941" providerId="ADAL" clId="{F102EFAD-3248-4D2E-B81E-776D237E3F8A}" dt="2020-05-29T16:55:21.703" v="955" actId="478"/>
          <ac:cxnSpMkLst>
            <pc:docMk/>
            <pc:sldMk cId="3422326952" sldId="488"/>
            <ac:cxnSpMk id="110" creationId="{80180C0F-9821-438B-BDCF-D0928D941589}"/>
          </ac:cxnSpMkLst>
        </pc:cxnChg>
        <pc:cxnChg chg="add del mod">
          <ac:chgData name="Peter" userId="0c3ccf3c-f211-4dbb-800b-a0fe90374941" providerId="ADAL" clId="{F102EFAD-3248-4D2E-B81E-776D237E3F8A}" dt="2020-05-29T16:48:24.307" v="676" actId="478"/>
          <ac:cxnSpMkLst>
            <pc:docMk/>
            <pc:sldMk cId="3422326952" sldId="488"/>
            <ac:cxnSpMk id="113" creationId="{F42F55E1-1BD1-461A-B5B1-39A626CBA79F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17" creationId="{7279C591-3DFE-474C-B7ED-F645577117CF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18" creationId="{FCEFB43D-7D89-4541-BEE8-302E3921336A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20" creationId="{0B6E6D09-BE18-401E-8791-614FB08C6F9A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21" creationId="{97C368DB-3C48-4B3D-9213-D3D1FDAD7D67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22" creationId="{0024D601-7EFB-409D-9E83-4C7DD64FAEF9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23" creationId="{77846D2E-E288-4A3A-9010-FE761DBC59A9}"/>
          </ac:cxnSpMkLst>
        </pc:cxnChg>
        <pc:cxnChg chg="add del mod">
          <ac:chgData name="Peter" userId="0c3ccf3c-f211-4dbb-800b-a0fe90374941" providerId="ADAL" clId="{F102EFAD-3248-4D2E-B81E-776D237E3F8A}" dt="2020-05-29T17:08:42.223" v="1048" actId="478"/>
          <ac:cxnSpMkLst>
            <pc:docMk/>
            <pc:sldMk cId="3422326952" sldId="488"/>
            <ac:cxnSpMk id="129" creationId="{C8CCF969-5671-4EA5-A788-E518B0D217F6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33" creationId="{B6BE3FC4-0141-4191-82D8-AA1DF4D6609C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34" creationId="{F54CF4E4-77DE-47F1-8144-DADCAC64475D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35" creationId="{63D32658-FD7B-4832-BC36-9B15D611E7BF}"/>
          </ac:cxnSpMkLst>
        </pc:cxnChg>
        <pc:cxnChg chg="add del mod">
          <ac:chgData name="Peter" userId="0c3ccf3c-f211-4dbb-800b-a0fe90374941" providerId="ADAL" clId="{F102EFAD-3248-4D2E-B81E-776D237E3F8A}" dt="2020-05-29T16:55:20.311" v="954" actId="478"/>
          <ac:cxnSpMkLst>
            <pc:docMk/>
            <pc:sldMk cId="3422326952" sldId="488"/>
            <ac:cxnSpMk id="137" creationId="{2AFF8069-3391-44E7-8901-2ECEABB3267D}"/>
          </ac:cxnSpMkLst>
        </pc:cxnChg>
        <pc:cxnChg chg="add del mod">
          <ac:chgData name="Peter" userId="0c3ccf3c-f211-4dbb-800b-a0fe90374941" providerId="ADAL" clId="{F102EFAD-3248-4D2E-B81E-776D237E3F8A}" dt="2020-05-29T16:55:16.455" v="951" actId="478"/>
          <ac:cxnSpMkLst>
            <pc:docMk/>
            <pc:sldMk cId="3422326952" sldId="488"/>
            <ac:cxnSpMk id="139" creationId="{22EB1205-89D3-4845-95F1-CB95D71B6492}"/>
          </ac:cxnSpMkLst>
        </pc:cxnChg>
        <pc:cxnChg chg="add del mod">
          <ac:chgData name="Peter" userId="0c3ccf3c-f211-4dbb-800b-a0fe90374941" providerId="ADAL" clId="{F102EFAD-3248-4D2E-B81E-776D237E3F8A}" dt="2020-05-29T16:58:34.630" v="981" actId="478"/>
          <ac:cxnSpMkLst>
            <pc:docMk/>
            <pc:sldMk cId="3422326952" sldId="488"/>
            <ac:cxnSpMk id="142" creationId="{F00039C4-A109-454E-AF0C-8878697300B4}"/>
          </ac:cxnSpMkLst>
        </pc:cxnChg>
        <pc:cxnChg chg="add del mod">
          <ac:chgData name="Peter" userId="0c3ccf3c-f211-4dbb-800b-a0fe90374941" providerId="ADAL" clId="{F102EFAD-3248-4D2E-B81E-776D237E3F8A}" dt="2020-05-29T16:58:36.494" v="983" actId="478"/>
          <ac:cxnSpMkLst>
            <pc:docMk/>
            <pc:sldMk cId="3422326952" sldId="488"/>
            <ac:cxnSpMk id="143" creationId="{FDC73320-3299-4D2A-8558-0F21093DF727}"/>
          </ac:cxnSpMkLst>
        </pc:cxnChg>
        <pc:cxnChg chg="add del mod">
          <ac:chgData name="Peter" userId="0c3ccf3c-f211-4dbb-800b-a0fe90374941" providerId="ADAL" clId="{F102EFAD-3248-4D2E-B81E-776D237E3F8A}" dt="2020-05-29T16:58:37.663" v="984" actId="478"/>
          <ac:cxnSpMkLst>
            <pc:docMk/>
            <pc:sldMk cId="3422326952" sldId="488"/>
            <ac:cxnSpMk id="144" creationId="{093313D9-85CA-4B91-A9C1-52D7EB87E8DC}"/>
          </ac:cxnSpMkLst>
        </pc:cxnChg>
        <pc:cxnChg chg="add del mod">
          <ac:chgData name="Peter" userId="0c3ccf3c-f211-4dbb-800b-a0fe90374941" providerId="ADAL" clId="{F102EFAD-3248-4D2E-B81E-776D237E3F8A}" dt="2020-05-29T16:55:17.663" v="952" actId="478"/>
          <ac:cxnSpMkLst>
            <pc:docMk/>
            <pc:sldMk cId="3422326952" sldId="488"/>
            <ac:cxnSpMk id="148" creationId="{47BA0AEB-F917-4614-ACE2-2A16BA963047}"/>
          </ac:cxnSpMkLst>
        </pc:cxnChg>
        <pc:cxnChg chg="add del mod">
          <ac:chgData name="Peter" userId="0c3ccf3c-f211-4dbb-800b-a0fe90374941" providerId="ADAL" clId="{F102EFAD-3248-4D2E-B81E-776D237E3F8A}" dt="2020-05-29T16:55:18.727" v="953" actId="478"/>
          <ac:cxnSpMkLst>
            <pc:docMk/>
            <pc:sldMk cId="3422326952" sldId="488"/>
            <ac:cxnSpMk id="150" creationId="{F61CDE3B-6044-4909-9471-684BDCC05DB5}"/>
          </ac:cxnSpMkLst>
        </pc:cxnChg>
        <pc:cxnChg chg="add del mod">
          <ac:chgData name="Peter" userId="0c3ccf3c-f211-4dbb-800b-a0fe90374941" providerId="ADAL" clId="{F102EFAD-3248-4D2E-B81E-776D237E3F8A}" dt="2020-05-29T16:58:39.295" v="985" actId="478"/>
          <ac:cxnSpMkLst>
            <pc:docMk/>
            <pc:sldMk cId="3422326952" sldId="488"/>
            <ac:cxnSpMk id="152" creationId="{74FDFD27-8C4A-43DF-BC55-51E8883164D2}"/>
          </ac:cxnSpMkLst>
        </pc:cxnChg>
        <pc:cxnChg chg="add del mod">
          <ac:chgData name="Peter" userId="0c3ccf3c-f211-4dbb-800b-a0fe90374941" providerId="ADAL" clId="{F102EFAD-3248-4D2E-B81E-776D237E3F8A}" dt="2020-05-29T16:58:35.399" v="982" actId="478"/>
          <ac:cxnSpMkLst>
            <pc:docMk/>
            <pc:sldMk cId="3422326952" sldId="488"/>
            <ac:cxnSpMk id="153" creationId="{9D583D1E-7C8F-4450-91B4-744D72789F63}"/>
          </ac:cxnSpMkLst>
        </pc:cxnChg>
        <pc:cxnChg chg="add del mod">
          <ac:chgData name="Peter" userId="0c3ccf3c-f211-4dbb-800b-a0fe90374941" providerId="ADAL" clId="{F102EFAD-3248-4D2E-B81E-776D237E3F8A}" dt="2020-05-29T16:58:41.582" v="987" actId="478"/>
          <ac:cxnSpMkLst>
            <pc:docMk/>
            <pc:sldMk cId="3422326952" sldId="488"/>
            <ac:cxnSpMk id="155" creationId="{BA7022E6-399C-4740-B316-4F1CEFAE782E}"/>
          </ac:cxnSpMkLst>
        </pc:cxnChg>
        <pc:cxnChg chg="add del mod">
          <ac:chgData name="Peter" userId="0c3ccf3c-f211-4dbb-800b-a0fe90374941" providerId="ADAL" clId="{F102EFAD-3248-4D2E-B81E-776D237E3F8A}" dt="2020-05-29T16:58:40.287" v="986" actId="478"/>
          <ac:cxnSpMkLst>
            <pc:docMk/>
            <pc:sldMk cId="3422326952" sldId="488"/>
            <ac:cxnSpMk id="158" creationId="{5D1234C8-D170-4EF2-A5E3-F2F32AA2EECF}"/>
          </ac:cxnSpMkLst>
        </pc:cxnChg>
        <pc:cxnChg chg="add del mod">
          <ac:chgData name="Peter" userId="0c3ccf3c-f211-4dbb-800b-a0fe90374941" providerId="ADAL" clId="{F102EFAD-3248-4D2E-B81E-776D237E3F8A}" dt="2020-05-29T16:58:42.550" v="988" actId="478"/>
          <ac:cxnSpMkLst>
            <pc:docMk/>
            <pc:sldMk cId="3422326952" sldId="488"/>
            <ac:cxnSpMk id="161" creationId="{1ADE846B-7F70-4549-AF66-C587EDB3B394}"/>
          </ac:cxnSpMkLst>
        </pc:cxnChg>
        <pc:cxnChg chg="add del mod">
          <ac:chgData name="Peter" userId="0c3ccf3c-f211-4dbb-800b-a0fe90374941" providerId="ADAL" clId="{F102EFAD-3248-4D2E-B81E-776D237E3F8A}" dt="2020-05-29T16:58:43.086" v="989" actId="478"/>
          <ac:cxnSpMkLst>
            <pc:docMk/>
            <pc:sldMk cId="3422326952" sldId="488"/>
            <ac:cxnSpMk id="164" creationId="{D1C1FB43-5448-479F-BF66-4EB760E0C2EB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68" creationId="{84FA9447-168F-46D4-9250-FC99FF0FFB2B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69" creationId="{11BB8C8D-C79E-4120-B39A-B14D5690ECF8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0" creationId="{44415EAC-1206-43CB-8229-47AFF142F0C5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1" creationId="{25822BB0-146A-4F17-8B19-59685C1772F8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2" creationId="{329948CF-ACF9-4B9C-8934-66B17D5C0669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3" creationId="{609EC819-E077-47DE-9463-898BD5BDDDC7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4" creationId="{10B2D97F-B38F-47C0-AB4A-30516872E4F0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5" creationId="{4169A6A5-E179-4C9C-BC18-BB9092F656E5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6" creationId="{889A4202-A90F-4B9D-AA23-9BD1AA768B05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7" creationId="{C4FAA2BC-C2D2-4C14-8F14-634F919E8E12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8" creationId="{7135B438-26AC-42F1-AAB5-863CF56EBA43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79" creationId="{CE635DA3-3214-43D3-BDD5-9504DA572BDA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80" creationId="{472877AD-B38C-4D44-9C3D-E288A72B006F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81" creationId="{A63A547E-B24A-4E64-9705-41E0CBF43255}"/>
          </ac:cxnSpMkLst>
        </pc:cxnChg>
        <pc:cxnChg chg="mod">
          <ac:chgData name="Peter" userId="0c3ccf3c-f211-4dbb-800b-a0fe90374941" providerId="ADAL" clId="{F102EFAD-3248-4D2E-B81E-776D237E3F8A}" dt="2020-05-29T16:50:18.990" v="783"/>
          <ac:cxnSpMkLst>
            <pc:docMk/>
            <pc:sldMk cId="3422326952" sldId="488"/>
            <ac:cxnSpMk id="182" creationId="{8FBFB337-C580-4AA9-81E5-4B7F5E2A17BD}"/>
          </ac:cxnSpMkLst>
        </pc:cxnChg>
        <pc:cxnChg chg="add del mod">
          <ac:chgData name="Peter" userId="0c3ccf3c-f211-4dbb-800b-a0fe90374941" providerId="ADAL" clId="{F102EFAD-3248-4D2E-B81E-776D237E3F8A}" dt="2020-05-29T16:55:37.607" v="958" actId="478"/>
          <ac:cxnSpMkLst>
            <pc:docMk/>
            <pc:sldMk cId="3422326952" sldId="488"/>
            <ac:cxnSpMk id="183" creationId="{EA83C07B-045C-4882-AF26-A80A212929E6}"/>
          </ac:cxnSpMkLst>
        </pc:cxnChg>
        <pc:cxnChg chg="add del mod">
          <ac:chgData name="Peter" userId="0c3ccf3c-f211-4dbb-800b-a0fe90374941" providerId="ADAL" clId="{F102EFAD-3248-4D2E-B81E-776D237E3F8A}" dt="2020-05-29T17:08:42.223" v="1048" actId="478"/>
          <ac:cxnSpMkLst>
            <pc:docMk/>
            <pc:sldMk cId="3422326952" sldId="488"/>
            <ac:cxnSpMk id="184" creationId="{A32B976F-2C61-46EE-9AE8-58D22B5BD6C4}"/>
          </ac:cxnSpMkLst>
        </pc:cxnChg>
        <pc:cxnChg chg="add mod">
          <ac:chgData name="Peter" userId="0c3ccf3c-f211-4dbb-800b-a0fe90374941" providerId="ADAL" clId="{F102EFAD-3248-4D2E-B81E-776D237E3F8A}" dt="2020-05-29T17:18:06.373" v="1133" actId="14100"/>
          <ac:cxnSpMkLst>
            <pc:docMk/>
            <pc:sldMk cId="3422326952" sldId="488"/>
            <ac:cxnSpMk id="186" creationId="{E076166C-3A97-44B1-BADD-EFA0D09FBF6A}"/>
          </ac:cxnSpMkLst>
        </pc:cxnChg>
        <pc:cxnChg chg="add mod">
          <ac:chgData name="Peter" userId="0c3ccf3c-f211-4dbb-800b-a0fe90374941" providerId="ADAL" clId="{F102EFAD-3248-4D2E-B81E-776D237E3F8A}" dt="2020-05-29T17:18:13.819" v="1135" actId="14100"/>
          <ac:cxnSpMkLst>
            <pc:docMk/>
            <pc:sldMk cId="3422326952" sldId="488"/>
            <ac:cxnSpMk id="187" creationId="{D09ED286-BFA7-4040-A365-CBBA47A065C6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90" creationId="{C8AC1341-454D-4ADA-ABC0-1097AF9BD3EC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92" creationId="{1AEE21B4-2794-4FB5-AED1-7326D2F689DB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194" creationId="{75FA4A66-D69F-4106-9282-966C30F96E81}"/>
          </ac:cxnSpMkLst>
        </pc:cxnChg>
        <pc:cxnChg chg="add del mod">
          <ac:chgData name="Peter" userId="0c3ccf3c-f211-4dbb-800b-a0fe90374941" providerId="ADAL" clId="{F102EFAD-3248-4D2E-B81E-776D237E3F8A}" dt="2020-05-29T17:08:21.310" v="1043" actId="478"/>
          <ac:cxnSpMkLst>
            <pc:docMk/>
            <pc:sldMk cId="3422326952" sldId="488"/>
            <ac:cxnSpMk id="196" creationId="{6C1B2360-AA44-47B6-9C6A-8B6E075F0925}"/>
          </ac:cxnSpMkLst>
        </pc:cxnChg>
        <pc:cxnChg chg="add del mod">
          <ac:chgData name="Peter" userId="0c3ccf3c-f211-4dbb-800b-a0fe90374941" providerId="ADAL" clId="{F102EFAD-3248-4D2E-B81E-776D237E3F8A}" dt="2020-05-29T17:08:19.934" v="1042" actId="478"/>
          <ac:cxnSpMkLst>
            <pc:docMk/>
            <pc:sldMk cId="3422326952" sldId="488"/>
            <ac:cxnSpMk id="198" creationId="{07D2FCD0-09E4-4C18-AF87-AEB49D4BDA88}"/>
          </ac:cxnSpMkLst>
        </pc:cxnChg>
        <pc:cxnChg chg="add del mod">
          <ac:chgData name="Peter" userId="0c3ccf3c-f211-4dbb-800b-a0fe90374941" providerId="ADAL" clId="{F102EFAD-3248-4D2E-B81E-776D237E3F8A}" dt="2020-05-29T17:08:47.223" v="1049" actId="478"/>
          <ac:cxnSpMkLst>
            <pc:docMk/>
            <pc:sldMk cId="3422326952" sldId="488"/>
            <ac:cxnSpMk id="202" creationId="{FB3ADD43-BCDB-489B-B8B5-06A6F5199254}"/>
          </ac:cxnSpMkLst>
        </pc:cxnChg>
        <pc:cxnChg chg="add mod">
          <ac:chgData name="Peter" userId="0c3ccf3c-f211-4dbb-800b-a0fe90374941" providerId="ADAL" clId="{F102EFAD-3248-4D2E-B81E-776D237E3F8A}" dt="2020-05-29T17:18:56.664" v="1139" actId="1076"/>
          <ac:cxnSpMkLst>
            <pc:docMk/>
            <pc:sldMk cId="3422326952" sldId="488"/>
            <ac:cxnSpMk id="203" creationId="{0D32DE2E-256C-4EEA-B601-ADF4645446AB}"/>
          </ac:cxnSpMkLst>
        </pc:cxnChg>
        <pc:cxnChg chg="add mod">
          <ac:chgData name="Peter" userId="0c3ccf3c-f211-4dbb-800b-a0fe90374941" providerId="ADAL" clId="{F102EFAD-3248-4D2E-B81E-776D237E3F8A}" dt="2020-05-29T17:19:17.486" v="1145" actId="14100"/>
          <ac:cxnSpMkLst>
            <pc:docMk/>
            <pc:sldMk cId="3422326952" sldId="488"/>
            <ac:cxnSpMk id="204" creationId="{E9E5A3F4-0791-4E82-8991-A8FCB21DD392}"/>
          </ac:cxnSpMkLst>
        </pc:cxnChg>
        <pc:cxnChg chg="add mod">
          <ac:chgData name="Peter" userId="0c3ccf3c-f211-4dbb-800b-a0fe90374941" providerId="ADAL" clId="{F102EFAD-3248-4D2E-B81E-776D237E3F8A}" dt="2020-05-29T17:09:18.685" v="1054" actId="14100"/>
          <ac:cxnSpMkLst>
            <pc:docMk/>
            <pc:sldMk cId="3422326952" sldId="488"/>
            <ac:cxnSpMk id="205" creationId="{1D099047-26DB-4AF9-B7E1-FFEFC760B8DA}"/>
          </ac:cxnSpMkLst>
        </pc:cxnChg>
        <pc:cxnChg chg="add mod">
          <ac:chgData name="Peter" userId="0c3ccf3c-f211-4dbb-800b-a0fe90374941" providerId="ADAL" clId="{F102EFAD-3248-4D2E-B81E-776D237E3F8A}" dt="2020-05-29T17:09:24.912" v="1056" actId="1076"/>
          <ac:cxnSpMkLst>
            <pc:docMk/>
            <pc:sldMk cId="3422326952" sldId="488"/>
            <ac:cxnSpMk id="207" creationId="{0C4111B5-B463-43A2-96A7-23B034D40104}"/>
          </ac:cxnSpMkLst>
        </pc:cxnChg>
        <pc:cxnChg chg="add mod">
          <ac:chgData name="Peter" userId="0c3ccf3c-f211-4dbb-800b-a0fe90374941" providerId="ADAL" clId="{F102EFAD-3248-4D2E-B81E-776D237E3F8A}" dt="2020-05-29T17:10:15.344" v="1061" actId="14100"/>
          <ac:cxnSpMkLst>
            <pc:docMk/>
            <pc:sldMk cId="3422326952" sldId="488"/>
            <ac:cxnSpMk id="208" creationId="{D2228795-3860-4705-B826-A15A03E206B3}"/>
          </ac:cxnSpMkLst>
        </pc:cxnChg>
        <pc:cxnChg chg="add mod">
          <ac:chgData name="Peter" userId="0c3ccf3c-f211-4dbb-800b-a0fe90374941" providerId="ADAL" clId="{F102EFAD-3248-4D2E-B81E-776D237E3F8A}" dt="2020-05-29T17:10:31.032" v="1066" actId="14100"/>
          <ac:cxnSpMkLst>
            <pc:docMk/>
            <pc:sldMk cId="3422326952" sldId="488"/>
            <ac:cxnSpMk id="209" creationId="{C8AF4032-7A6F-416E-931C-CD452A95AA1F}"/>
          </ac:cxnSpMkLst>
        </pc:cxnChg>
        <pc:cxnChg chg="add mod">
          <ac:chgData name="Peter" userId="0c3ccf3c-f211-4dbb-800b-a0fe90374941" providerId="ADAL" clId="{F102EFAD-3248-4D2E-B81E-776D237E3F8A}" dt="2020-05-29T17:10:28.806" v="1065" actId="1076"/>
          <ac:cxnSpMkLst>
            <pc:docMk/>
            <pc:sldMk cId="3422326952" sldId="488"/>
            <ac:cxnSpMk id="212" creationId="{FEF7939E-0DE0-46F0-AB01-3C6F9224D7E8}"/>
          </ac:cxnSpMkLst>
        </pc:cxnChg>
        <pc:cxnChg chg="add mod">
          <ac:chgData name="Peter" userId="0c3ccf3c-f211-4dbb-800b-a0fe90374941" providerId="ADAL" clId="{F102EFAD-3248-4D2E-B81E-776D237E3F8A}" dt="2020-05-29T17:11:20.621" v="1072" actId="14100"/>
          <ac:cxnSpMkLst>
            <pc:docMk/>
            <pc:sldMk cId="3422326952" sldId="488"/>
            <ac:cxnSpMk id="214" creationId="{4EA7A577-12C7-419E-939D-9A6B07060789}"/>
          </ac:cxnSpMkLst>
        </pc:cxnChg>
        <pc:cxnChg chg="add mod">
          <ac:chgData name="Peter" userId="0c3ccf3c-f211-4dbb-800b-a0fe90374941" providerId="ADAL" clId="{F102EFAD-3248-4D2E-B81E-776D237E3F8A}" dt="2020-05-29T17:13:53.130" v="1094" actId="14100"/>
          <ac:cxnSpMkLst>
            <pc:docMk/>
            <pc:sldMk cId="3422326952" sldId="488"/>
            <ac:cxnSpMk id="215" creationId="{EFDCAA3C-A6F9-4EFC-B77E-2E59A7173129}"/>
          </ac:cxnSpMkLst>
        </pc:cxnChg>
        <pc:cxnChg chg="add mod">
          <ac:chgData name="Peter" userId="0c3ccf3c-f211-4dbb-800b-a0fe90374941" providerId="ADAL" clId="{F102EFAD-3248-4D2E-B81E-776D237E3F8A}" dt="2020-05-29T17:11:31.153" v="1076" actId="1076"/>
          <ac:cxnSpMkLst>
            <pc:docMk/>
            <pc:sldMk cId="3422326952" sldId="488"/>
            <ac:cxnSpMk id="218" creationId="{8543FBA1-E3C4-4E8D-99D9-0045D7DA8304}"/>
          </ac:cxnSpMkLst>
        </pc:cxnChg>
        <pc:cxnChg chg="add mod">
          <ac:chgData name="Peter" userId="0c3ccf3c-f211-4dbb-800b-a0fe90374941" providerId="ADAL" clId="{F102EFAD-3248-4D2E-B81E-776D237E3F8A}" dt="2020-05-29T17:13:06.195" v="1088" actId="14100"/>
          <ac:cxnSpMkLst>
            <pc:docMk/>
            <pc:sldMk cId="3422326952" sldId="488"/>
            <ac:cxnSpMk id="220" creationId="{8B8FDA86-A910-47D4-97E8-C85B2EFA00B2}"/>
          </ac:cxnSpMkLst>
        </pc:cxnChg>
        <pc:cxnChg chg="add mod">
          <ac:chgData name="Peter" userId="0c3ccf3c-f211-4dbb-800b-a0fe90374941" providerId="ADAL" clId="{F102EFAD-3248-4D2E-B81E-776D237E3F8A}" dt="2020-05-29T17:13:16.320" v="1091" actId="14100"/>
          <ac:cxnSpMkLst>
            <pc:docMk/>
            <pc:sldMk cId="3422326952" sldId="488"/>
            <ac:cxnSpMk id="222" creationId="{42CB0D0B-CE16-46F4-8608-BFB85BE20CED}"/>
          </ac:cxnSpMkLst>
        </pc:cxnChg>
        <pc:cxnChg chg="add mod">
          <ac:chgData name="Peter" userId="0c3ccf3c-f211-4dbb-800b-a0fe90374941" providerId="ADAL" clId="{F102EFAD-3248-4D2E-B81E-776D237E3F8A}" dt="2020-05-29T17:14:11.240" v="1099" actId="1076"/>
          <ac:cxnSpMkLst>
            <pc:docMk/>
            <pc:sldMk cId="3422326952" sldId="488"/>
            <ac:cxnSpMk id="225" creationId="{B5B5603C-5BD4-44B9-B651-0DEDE7308B66}"/>
          </ac:cxnSpMkLst>
        </pc:cxnChg>
        <pc:cxnChg chg="add mod">
          <ac:chgData name="Peter" userId="0c3ccf3c-f211-4dbb-800b-a0fe90374941" providerId="ADAL" clId="{F102EFAD-3248-4D2E-B81E-776D237E3F8A}" dt="2020-05-29T17:14:27.834" v="1104" actId="14100"/>
          <ac:cxnSpMkLst>
            <pc:docMk/>
            <pc:sldMk cId="3422326952" sldId="488"/>
            <ac:cxnSpMk id="226" creationId="{7B5390E0-EA00-40C7-9196-12018384F829}"/>
          </ac:cxnSpMkLst>
        </pc:cxnChg>
        <pc:cxnChg chg="add mod">
          <ac:chgData name="Peter" userId="0c3ccf3c-f211-4dbb-800b-a0fe90374941" providerId="ADAL" clId="{F102EFAD-3248-4D2E-B81E-776D237E3F8A}" dt="2020-05-29T17:14:21.888" v="1102" actId="1076"/>
          <ac:cxnSpMkLst>
            <pc:docMk/>
            <pc:sldMk cId="3422326952" sldId="488"/>
            <ac:cxnSpMk id="228" creationId="{15EEEDAC-97B5-4F58-B41F-6902BCF3613C}"/>
          </ac:cxnSpMkLst>
        </pc:cxnChg>
        <pc:cxnChg chg="add mod">
          <ac:chgData name="Peter" userId="0c3ccf3c-f211-4dbb-800b-a0fe90374941" providerId="ADAL" clId="{F102EFAD-3248-4D2E-B81E-776D237E3F8A}" dt="2020-05-29T17:16:00.545" v="1112" actId="1076"/>
          <ac:cxnSpMkLst>
            <pc:docMk/>
            <pc:sldMk cId="3422326952" sldId="488"/>
            <ac:cxnSpMk id="230" creationId="{B084CEF8-06EF-4E7B-937C-6D7DC0E749A0}"/>
          </ac:cxnSpMkLst>
        </pc:cxnChg>
        <pc:cxnChg chg="add mod">
          <ac:chgData name="Peter" userId="0c3ccf3c-f211-4dbb-800b-a0fe90374941" providerId="ADAL" clId="{F102EFAD-3248-4D2E-B81E-776D237E3F8A}" dt="2020-05-29T17:16:53.931" v="1119" actId="1076"/>
          <ac:cxnSpMkLst>
            <pc:docMk/>
            <pc:sldMk cId="3422326952" sldId="488"/>
            <ac:cxnSpMk id="231" creationId="{774F24E7-DBB0-4124-8CE0-A9773C9E15A6}"/>
          </ac:cxnSpMkLst>
        </pc:cxnChg>
        <pc:cxnChg chg="add mod">
          <ac:chgData name="Peter" userId="0c3ccf3c-f211-4dbb-800b-a0fe90374941" providerId="ADAL" clId="{F102EFAD-3248-4D2E-B81E-776D237E3F8A}" dt="2020-05-29T17:16:58.484" v="1120" actId="1076"/>
          <ac:cxnSpMkLst>
            <pc:docMk/>
            <pc:sldMk cId="3422326952" sldId="488"/>
            <ac:cxnSpMk id="232" creationId="{7F2484C2-C26D-43DB-B904-EFF98CBF7961}"/>
          </ac:cxnSpMkLst>
        </pc:cxnChg>
        <pc:cxnChg chg="add mod">
          <ac:chgData name="Peter" userId="0c3ccf3c-f211-4dbb-800b-a0fe90374941" providerId="ADAL" clId="{F102EFAD-3248-4D2E-B81E-776D237E3F8A}" dt="2020-05-29T17:17:06.478" v="1125" actId="14100"/>
          <ac:cxnSpMkLst>
            <pc:docMk/>
            <pc:sldMk cId="3422326952" sldId="488"/>
            <ac:cxnSpMk id="234" creationId="{D65C68A4-3A7A-4B5E-9556-D256BC7B37DA}"/>
          </ac:cxnSpMkLst>
        </pc:cxnChg>
        <pc:cxnChg chg="add del mod">
          <ac:chgData name="Peter" userId="0c3ccf3c-f211-4dbb-800b-a0fe90374941" providerId="ADAL" clId="{F102EFAD-3248-4D2E-B81E-776D237E3F8A}" dt="2020-05-29T17:17:02.176" v="1123"/>
          <ac:cxnSpMkLst>
            <pc:docMk/>
            <pc:sldMk cId="3422326952" sldId="488"/>
            <ac:cxnSpMk id="235" creationId="{6F16C2C3-7BC3-444C-8885-0AB9739EE769}"/>
          </ac:cxnSpMkLst>
        </pc:cxnChg>
        <pc:cxnChg chg="add mod">
          <ac:chgData name="Peter" userId="0c3ccf3c-f211-4dbb-800b-a0fe90374941" providerId="ADAL" clId="{F102EFAD-3248-4D2E-B81E-776D237E3F8A}" dt="2020-05-29T17:19:14.712" v="1144" actId="14100"/>
          <ac:cxnSpMkLst>
            <pc:docMk/>
            <pc:sldMk cId="3422326952" sldId="488"/>
            <ac:cxnSpMk id="241" creationId="{F04B584C-2FC1-4134-A216-627B5D6E6067}"/>
          </ac:cxnSpMkLst>
        </pc:cxnChg>
        <pc:cxnChg chg="add mod">
          <ac:chgData name="Peter" userId="0c3ccf3c-f211-4dbb-800b-a0fe90374941" providerId="ADAL" clId="{F102EFAD-3248-4D2E-B81E-776D237E3F8A}" dt="2020-05-29T17:22:24.350" v="1169" actId="14100"/>
          <ac:cxnSpMkLst>
            <pc:docMk/>
            <pc:sldMk cId="3422326952" sldId="488"/>
            <ac:cxnSpMk id="245" creationId="{C5C6BC4F-CFA9-4A13-86AE-2C0D88136473}"/>
          </ac:cxnSpMkLst>
        </pc:cxnChg>
        <pc:cxnChg chg="add mod">
          <ac:chgData name="Peter" userId="0c3ccf3c-f211-4dbb-800b-a0fe90374941" providerId="ADAL" clId="{F102EFAD-3248-4D2E-B81E-776D237E3F8A}" dt="2020-05-29T17:22:34.392" v="1172" actId="14100"/>
          <ac:cxnSpMkLst>
            <pc:docMk/>
            <pc:sldMk cId="3422326952" sldId="488"/>
            <ac:cxnSpMk id="249" creationId="{7EAF9E5C-09E8-4F84-9DA3-03D89CB45E6D}"/>
          </ac:cxnSpMkLst>
        </pc:cxnChg>
        <pc:cxnChg chg="add mod">
          <ac:chgData name="Peter" userId="0c3ccf3c-f211-4dbb-800b-a0fe90374941" providerId="ADAL" clId="{F102EFAD-3248-4D2E-B81E-776D237E3F8A}" dt="2020-05-29T17:22:42.148" v="1175" actId="14100"/>
          <ac:cxnSpMkLst>
            <pc:docMk/>
            <pc:sldMk cId="3422326952" sldId="488"/>
            <ac:cxnSpMk id="251" creationId="{73F43B46-3414-4100-B6CC-EF7047938CDF}"/>
          </ac:cxnSpMkLst>
        </pc:cxnChg>
      </pc:sldChg>
      <pc:sldChg chg="addSp delSp modSp add mod ord delAnim modAnim">
        <pc:chgData name="Peter" userId="0c3ccf3c-f211-4dbb-800b-a0fe90374941" providerId="ADAL" clId="{F102EFAD-3248-4D2E-B81E-776D237E3F8A}" dt="2020-06-01T09:57:29.486" v="6739" actId="20577"/>
        <pc:sldMkLst>
          <pc:docMk/>
          <pc:sldMk cId="1803155360" sldId="489"/>
        </pc:sldMkLst>
        <pc:spChg chg="add mod">
          <ac:chgData name="Peter" userId="0c3ccf3c-f211-4dbb-800b-a0fe90374941" providerId="ADAL" clId="{F102EFAD-3248-4D2E-B81E-776D237E3F8A}" dt="2020-05-30T13:18:51.769" v="3075" actId="14100"/>
          <ac:spMkLst>
            <pc:docMk/>
            <pc:sldMk cId="1803155360" sldId="489"/>
            <ac:spMk id="3" creationId="{0E656DED-B533-4222-9A1B-9E958002E8AD}"/>
          </ac:spMkLst>
        </pc:spChg>
        <pc:spChg chg="mod">
          <ac:chgData name="Peter" userId="0c3ccf3c-f211-4dbb-800b-a0fe90374941" providerId="ADAL" clId="{F102EFAD-3248-4D2E-B81E-776D237E3F8A}" dt="2020-05-29T16:48:35.862" v="692" actId="20577"/>
          <ac:spMkLst>
            <pc:docMk/>
            <pc:sldMk cId="1803155360" sldId="489"/>
            <ac:spMk id="5" creationId="{C01D71B0-BBA6-4220-9371-4CB3F0D76C1D}"/>
          </ac:spMkLst>
        </pc:spChg>
        <pc:spChg chg="add mod">
          <ac:chgData name="Peter" userId="0c3ccf3c-f211-4dbb-800b-a0fe90374941" providerId="ADAL" clId="{F102EFAD-3248-4D2E-B81E-776D237E3F8A}" dt="2020-05-30T13:20:51.697" v="3102" actId="1076"/>
          <ac:spMkLst>
            <pc:docMk/>
            <pc:sldMk cId="1803155360" sldId="489"/>
            <ac:spMk id="23" creationId="{B07E2BCA-2366-4351-8480-9ACFE886A59C}"/>
          </ac:spMkLst>
        </pc:spChg>
        <pc:spChg chg="mod">
          <ac:chgData name="Peter" userId="0c3ccf3c-f211-4dbb-800b-a0fe90374941" providerId="ADAL" clId="{F102EFAD-3248-4D2E-B81E-776D237E3F8A}" dt="2020-05-30T13:18:28.894" v="3072" actId="1076"/>
          <ac:spMkLst>
            <pc:docMk/>
            <pc:sldMk cId="1803155360" sldId="489"/>
            <ac:spMk id="27" creationId="{DFD4842E-C722-470A-AF96-F7ED95B70EEE}"/>
          </ac:spMkLst>
        </pc:spChg>
        <pc:spChg chg="mod">
          <ac:chgData name="Peter" userId="0c3ccf3c-f211-4dbb-800b-a0fe90374941" providerId="ADAL" clId="{F102EFAD-3248-4D2E-B81E-776D237E3F8A}" dt="2020-05-30T13:18:28.894" v="3072" actId="1076"/>
          <ac:spMkLst>
            <pc:docMk/>
            <pc:sldMk cId="1803155360" sldId="489"/>
            <ac:spMk id="28" creationId="{E09BD478-216E-4E9C-9265-4B6075AFF7C6}"/>
          </ac:spMkLst>
        </pc:spChg>
        <pc:spChg chg="mod">
          <ac:chgData name="Peter" userId="0c3ccf3c-f211-4dbb-800b-a0fe90374941" providerId="ADAL" clId="{F102EFAD-3248-4D2E-B81E-776D237E3F8A}" dt="2020-05-30T13:18:28.894" v="3072" actId="1076"/>
          <ac:spMkLst>
            <pc:docMk/>
            <pc:sldMk cId="1803155360" sldId="489"/>
            <ac:spMk id="29" creationId="{8FAFE836-3CB6-432C-AA01-5EB2D27F5E47}"/>
          </ac:spMkLst>
        </pc:spChg>
        <pc:spChg chg="mod">
          <ac:chgData name="Peter" userId="0c3ccf3c-f211-4dbb-800b-a0fe90374941" providerId="ADAL" clId="{F102EFAD-3248-4D2E-B81E-776D237E3F8A}" dt="2020-05-30T13:18:28.894" v="3072" actId="1076"/>
          <ac:spMkLst>
            <pc:docMk/>
            <pc:sldMk cId="1803155360" sldId="489"/>
            <ac:spMk id="30" creationId="{9AE7A0B0-3D98-4714-BEBF-673E1D72A332}"/>
          </ac:spMkLst>
        </pc:spChg>
        <pc:spChg chg="mod">
          <ac:chgData name="Peter" userId="0c3ccf3c-f211-4dbb-800b-a0fe90374941" providerId="ADAL" clId="{F102EFAD-3248-4D2E-B81E-776D237E3F8A}" dt="2020-05-30T13:18:28.894" v="3072" actId="1076"/>
          <ac:spMkLst>
            <pc:docMk/>
            <pc:sldMk cId="1803155360" sldId="489"/>
            <ac:spMk id="32" creationId="{7D828CC4-E9A3-4310-85BD-6DA14FC3DFB8}"/>
          </ac:spMkLst>
        </pc:spChg>
        <pc:spChg chg="mod">
          <ac:chgData name="Peter" userId="0c3ccf3c-f211-4dbb-800b-a0fe90374941" providerId="ADAL" clId="{F102EFAD-3248-4D2E-B81E-776D237E3F8A}" dt="2020-05-30T13:18:28.894" v="3072" actId="1076"/>
          <ac:spMkLst>
            <pc:docMk/>
            <pc:sldMk cId="1803155360" sldId="489"/>
            <ac:spMk id="33" creationId="{E440A77E-812F-4F8A-A442-C32503F06CFB}"/>
          </ac:spMkLst>
        </pc:spChg>
        <pc:spChg chg="mod">
          <ac:chgData name="Peter" userId="0c3ccf3c-f211-4dbb-800b-a0fe90374941" providerId="ADAL" clId="{F102EFAD-3248-4D2E-B81E-776D237E3F8A}" dt="2020-05-30T13:18:23.223" v="3071" actId="1076"/>
          <ac:spMkLst>
            <pc:docMk/>
            <pc:sldMk cId="1803155360" sldId="489"/>
            <ac:spMk id="43" creationId="{E04323C7-1207-4B53-9029-1980FBB3D982}"/>
          </ac:spMkLst>
        </pc:spChg>
        <pc:spChg chg="mod">
          <ac:chgData name="Peter" userId="0c3ccf3c-f211-4dbb-800b-a0fe90374941" providerId="ADAL" clId="{F102EFAD-3248-4D2E-B81E-776D237E3F8A}" dt="2020-05-30T13:18:23.223" v="3071" actId="1076"/>
          <ac:spMkLst>
            <pc:docMk/>
            <pc:sldMk cId="1803155360" sldId="489"/>
            <ac:spMk id="44" creationId="{85810195-406E-498C-BAB6-7C7C88744895}"/>
          </ac:spMkLst>
        </pc:spChg>
        <pc:spChg chg="mod">
          <ac:chgData name="Peter" userId="0c3ccf3c-f211-4dbb-800b-a0fe90374941" providerId="ADAL" clId="{F102EFAD-3248-4D2E-B81E-776D237E3F8A}" dt="2020-05-30T13:18:23.223" v="3071" actId="1076"/>
          <ac:spMkLst>
            <pc:docMk/>
            <pc:sldMk cId="1803155360" sldId="489"/>
            <ac:spMk id="48" creationId="{C485DB31-F125-47D7-908B-18A1DC0D2D65}"/>
          </ac:spMkLst>
        </pc:spChg>
        <pc:spChg chg="add mod">
          <ac:chgData name="Peter" userId="0c3ccf3c-f211-4dbb-800b-a0fe90374941" providerId="ADAL" clId="{F102EFAD-3248-4D2E-B81E-776D237E3F8A}" dt="2020-05-30T13:13:37.812" v="3049" actId="20577"/>
          <ac:spMkLst>
            <pc:docMk/>
            <pc:sldMk cId="1803155360" sldId="489"/>
            <ac:spMk id="57" creationId="{63BC7DBC-2F43-402E-A3C5-744B1BA97FAE}"/>
          </ac:spMkLst>
        </pc:spChg>
        <pc:spChg chg="mod">
          <ac:chgData name="Peter" userId="0c3ccf3c-f211-4dbb-800b-a0fe90374941" providerId="ADAL" clId="{F102EFAD-3248-4D2E-B81E-776D237E3F8A}" dt="2020-05-30T13:18:23.223" v="3071" actId="1076"/>
          <ac:spMkLst>
            <pc:docMk/>
            <pc:sldMk cId="1803155360" sldId="489"/>
            <ac:spMk id="58" creationId="{4BBB2C84-244A-42B3-A18D-B441FB8DF662}"/>
          </ac:spMkLst>
        </pc:spChg>
        <pc:spChg chg="add mod">
          <ac:chgData name="Peter" userId="0c3ccf3c-f211-4dbb-800b-a0fe90374941" providerId="ADAL" clId="{F102EFAD-3248-4D2E-B81E-776D237E3F8A}" dt="2020-06-01T09:57:29.486" v="6739" actId="20577"/>
          <ac:spMkLst>
            <pc:docMk/>
            <pc:sldMk cId="1803155360" sldId="489"/>
            <ac:spMk id="78" creationId="{E301EF74-8E2C-4382-AC4E-ED210E7ECDC8}"/>
          </ac:spMkLst>
        </pc:spChg>
        <pc:spChg chg="mod">
          <ac:chgData name="Peter" userId="0c3ccf3c-f211-4dbb-800b-a0fe90374941" providerId="ADAL" clId="{F102EFAD-3248-4D2E-B81E-776D237E3F8A}" dt="2020-05-30T13:18:28.894" v="3072" actId="1076"/>
          <ac:spMkLst>
            <pc:docMk/>
            <pc:sldMk cId="1803155360" sldId="489"/>
            <ac:spMk id="79" creationId="{0D404092-6410-42DB-A0B2-944461998FE4}"/>
          </ac:spMkLst>
        </pc:spChg>
        <pc:spChg chg="mod">
          <ac:chgData name="Peter" userId="0c3ccf3c-f211-4dbb-800b-a0fe90374941" providerId="ADAL" clId="{F102EFAD-3248-4D2E-B81E-776D237E3F8A}" dt="2020-05-30T13:18:23.223" v="3071" actId="1076"/>
          <ac:spMkLst>
            <pc:docMk/>
            <pc:sldMk cId="1803155360" sldId="489"/>
            <ac:spMk id="80" creationId="{5DAE2BBA-E307-4F51-9EE0-049DE1ADAD07}"/>
          </ac:spMkLst>
        </pc:spChg>
        <pc:spChg chg="mod">
          <ac:chgData name="Peter" userId="0c3ccf3c-f211-4dbb-800b-a0fe90374941" providerId="ADAL" clId="{F102EFAD-3248-4D2E-B81E-776D237E3F8A}" dt="2020-05-30T13:18:23.223" v="3071" actId="1076"/>
          <ac:spMkLst>
            <pc:docMk/>
            <pc:sldMk cId="1803155360" sldId="489"/>
            <ac:spMk id="81" creationId="{D7C349A5-0A37-4BB3-9DFC-AE8EBA68EDBC}"/>
          </ac:spMkLst>
        </pc:spChg>
        <pc:spChg chg="mod">
          <ac:chgData name="Peter" userId="0c3ccf3c-f211-4dbb-800b-a0fe90374941" providerId="ADAL" clId="{F102EFAD-3248-4D2E-B81E-776D237E3F8A}" dt="2020-05-30T13:18:23.223" v="3071" actId="1076"/>
          <ac:spMkLst>
            <pc:docMk/>
            <pc:sldMk cId="1803155360" sldId="489"/>
            <ac:spMk id="82" creationId="{F4F12D00-7BAC-4F43-BB02-D2C493D8E2CC}"/>
          </ac:spMkLst>
        </pc:spChg>
        <pc:spChg chg="add mod">
          <ac:chgData name="Peter" userId="0c3ccf3c-f211-4dbb-800b-a0fe90374941" providerId="ADAL" clId="{F102EFAD-3248-4D2E-B81E-776D237E3F8A}" dt="2020-05-30T13:22:53.086" v="3175" actId="1076"/>
          <ac:spMkLst>
            <pc:docMk/>
            <pc:sldMk cId="1803155360" sldId="489"/>
            <ac:spMk id="90" creationId="{93609E94-5C78-4CF6-AC3E-2220E042CCBB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99" creationId="{EB70D65F-0A50-444A-A135-E14178E96039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00" creationId="{FFBBF6FF-B250-4E85-B8E4-8E7FF0BB0FCD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01" creationId="{3FB7DA7C-F109-42CF-AB5E-E8D45AEBCEA2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02" creationId="{74273390-BDBA-4757-8EB5-DC1858937020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03" creationId="{44497E63-8119-4824-968C-8E31C0FD7E24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04" creationId="{85519748-AE8F-4A42-A53F-3330A5C7BAC2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11" creationId="{17E06647-0DDD-4205-9E1A-CCBD7BAFCD74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15" creationId="{21787B63-A4ED-48AC-A50E-CE85F498E202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16" creationId="{A657015B-D2CC-471B-866C-7E63F21FAE0B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19" creationId="{7BF2684E-22A9-4E8F-8969-EF5D3930E6F2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24" creationId="{8554459A-03F8-4795-B27A-753DA13C6601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26" creationId="{4B930214-5977-4E2D-B4B8-7BFC48834CE1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27" creationId="{71C45218-5E5B-4406-909F-808CF46AA348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31" creationId="{8DCAE34E-7B67-4EA2-9150-6829605B0670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32" creationId="{80B73E30-0153-4C2D-923D-95DE4B129DB0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36" creationId="{E94E8F23-54CE-4A10-BF28-B0C95C9E79A3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41" creationId="{0E93E835-77C9-4F7C-9AEE-57103375400E}"/>
          </ac:spMkLst>
        </pc:spChg>
        <pc:spChg chg="del">
          <ac:chgData name="Peter" userId="0c3ccf3c-f211-4dbb-800b-a0fe90374941" providerId="ADAL" clId="{F102EFAD-3248-4D2E-B81E-776D237E3F8A}" dt="2020-05-29T16:48:12.807" v="675" actId="21"/>
          <ac:spMkLst>
            <pc:docMk/>
            <pc:sldMk cId="1803155360" sldId="489"/>
            <ac:spMk id="147" creationId="{D2B88F77-59BE-4C03-9F6B-6F3C0C05565D}"/>
          </ac:spMkLst>
        </pc:spChg>
        <pc:grpChg chg="mod">
          <ac:chgData name="Peter" userId="0c3ccf3c-f211-4dbb-800b-a0fe90374941" providerId="ADAL" clId="{F102EFAD-3248-4D2E-B81E-776D237E3F8A}" dt="2020-05-30T13:18:28.894" v="3072" actId="1076"/>
          <ac:grpSpMkLst>
            <pc:docMk/>
            <pc:sldMk cId="1803155360" sldId="489"/>
            <ac:grpSpMk id="6" creationId="{67C74467-6B66-4AF7-81E4-8AB27F4DC452}"/>
          </ac:grpSpMkLst>
        </pc:grpChg>
        <pc:grpChg chg="add mod">
          <ac:chgData name="Peter" userId="0c3ccf3c-f211-4dbb-800b-a0fe90374941" providerId="ADAL" clId="{F102EFAD-3248-4D2E-B81E-776D237E3F8A}" dt="2020-05-30T13:19:10.762" v="3079" actId="1076"/>
          <ac:grpSpMkLst>
            <pc:docMk/>
            <pc:sldMk cId="1803155360" sldId="489"/>
            <ac:grpSpMk id="60" creationId="{8D1BC569-96A6-498C-80F7-0B465D1066E1}"/>
          </ac:grpSpMkLst>
        </pc:grpChg>
        <pc:grpChg chg="del">
          <ac:chgData name="Peter" userId="0c3ccf3c-f211-4dbb-800b-a0fe90374941" providerId="ADAL" clId="{F102EFAD-3248-4D2E-B81E-776D237E3F8A}" dt="2020-05-29T16:48:12.807" v="675" actId="21"/>
          <ac:grpSpMkLst>
            <pc:docMk/>
            <pc:sldMk cId="1803155360" sldId="489"/>
            <ac:grpSpMk id="83" creationId="{B1A77D02-3C0E-4FC5-A4BD-0FD9A4ECAAF0}"/>
          </ac:grpSpMkLst>
        </pc:grpChg>
        <pc:cxnChg chg="mod">
          <ac:chgData name="Peter" userId="0c3ccf3c-f211-4dbb-800b-a0fe90374941" providerId="ADAL" clId="{F102EFAD-3248-4D2E-B81E-776D237E3F8A}" dt="2020-05-30T13:18:28.894" v="3072" actId="1076"/>
          <ac:cxnSpMkLst>
            <pc:docMk/>
            <pc:sldMk cId="1803155360" sldId="489"/>
            <ac:cxnSpMk id="35" creationId="{346EB2B8-992D-4449-BA3A-4E707F4D283E}"/>
          </ac:cxnSpMkLst>
        </pc:cxnChg>
        <pc:cxnChg chg="mod">
          <ac:chgData name="Peter" userId="0c3ccf3c-f211-4dbb-800b-a0fe90374941" providerId="ADAL" clId="{F102EFAD-3248-4D2E-B81E-776D237E3F8A}" dt="2020-05-30T13:18:28.894" v="3072" actId="1076"/>
          <ac:cxnSpMkLst>
            <pc:docMk/>
            <pc:sldMk cId="1803155360" sldId="489"/>
            <ac:cxnSpMk id="36" creationId="{5859C538-2377-4A8F-A808-AE11F6B5BE1C}"/>
          </ac:cxnSpMkLst>
        </pc:cxnChg>
        <pc:cxnChg chg="mod">
          <ac:chgData name="Peter" userId="0c3ccf3c-f211-4dbb-800b-a0fe90374941" providerId="ADAL" clId="{F102EFAD-3248-4D2E-B81E-776D237E3F8A}" dt="2020-05-30T13:18:28.894" v="3072" actId="1076"/>
          <ac:cxnSpMkLst>
            <pc:docMk/>
            <pc:sldMk cId="1803155360" sldId="489"/>
            <ac:cxnSpMk id="38" creationId="{B2BA745F-2961-4A43-9912-66B7395AEA3C}"/>
          </ac:cxnSpMkLst>
        </pc:cxnChg>
        <pc:cxnChg chg="mod">
          <ac:chgData name="Peter" userId="0c3ccf3c-f211-4dbb-800b-a0fe90374941" providerId="ADAL" clId="{F102EFAD-3248-4D2E-B81E-776D237E3F8A}" dt="2020-05-30T13:18:28.894" v="3072" actId="1076"/>
          <ac:cxnSpMkLst>
            <pc:docMk/>
            <pc:sldMk cId="1803155360" sldId="489"/>
            <ac:cxnSpMk id="40" creationId="{5843EB9E-FF84-448B-97B9-C3DD8B10143B}"/>
          </ac:cxnSpMkLst>
        </pc:cxnChg>
        <pc:cxnChg chg="mod">
          <ac:chgData name="Peter" userId="0c3ccf3c-f211-4dbb-800b-a0fe90374941" providerId="ADAL" clId="{F102EFAD-3248-4D2E-B81E-776D237E3F8A}" dt="2020-05-30T13:18:28.894" v="3072" actId="1076"/>
          <ac:cxnSpMkLst>
            <pc:docMk/>
            <pc:sldMk cId="1803155360" sldId="489"/>
            <ac:cxnSpMk id="41" creationId="{8CB4ADD1-9618-471E-9149-24A131C27E59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45" creationId="{6330E60E-14AE-4D8B-A817-C48157DA04EC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47" creationId="{9E9E694D-D8C5-4742-936F-B1ED94E3D512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51" creationId="{B92E96F1-7FC2-43AD-8B51-835C48E31982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52" creationId="{785C0B99-E3AD-4734-9E05-6465775CCF98}"/>
          </ac:cxnSpMkLst>
        </pc:cxnChg>
        <pc:cxnChg chg="mod">
          <ac:chgData name="Peter" userId="0c3ccf3c-f211-4dbb-800b-a0fe90374941" providerId="ADAL" clId="{F102EFAD-3248-4D2E-B81E-776D237E3F8A}" dt="2020-05-30T13:18:28.894" v="3072" actId="1076"/>
          <ac:cxnSpMkLst>
            <pc:docMk/>
            <pc:sldMk cId="1803155360" sldId="489"/>
            <ac:cxnSpMk id="53" creationId="{490851C0-3C99-421E-9D10-B66D7ECEFA41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55" creationId="{0153CB03-0272-4049-8EA1-ECE3E1614DAE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59" creationId="{8A4E0923-A90D-4066-86ED-65B04E3247DC}"/>
          </ac:cxnSpMkLst>
        </pc:cxnChg>
        <pc:cxnChg chg="mod">
          <ac:chgData name="Peter" userId="0c3ccf3c-f211-4dbb-800b-a0fe90374941" providerId="ADAL" clId="{F102EFAD-3248-4D2E-B81E-776D237E3F8A}" dt="2020-05-30T13:20:05.202" v="3089" actId="14100"/>
          <ac:cxnSpMkLst>
            <pc:docMk/>
            <pc:sldMk cId="1803155360" sldId="489"/>
            <ac:cxnSpMk id="61" creationId="{785ACF7E-6E93-4243-AD05-04FF143F44AB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62" creationId="{6671B7FA-0B49-4E38-8968-134027E2A0BC}"/>
          </ac:cxnSpMkLst>
        </pc:cxnChg>
        <pc:cxnChg chg="mod">
          <ac:chgData name="Peter" userId="0c3ccf3c-f211-4dbb-800b-a0fe90374941" providerId="ADAL" clId="{F102EFAD-3248-4D2E-B81E-776D237E3F8A}" dt="2020-05-30T13:18:56.202" v="3076"/>
          <ac:cxnSpMkLst>
            <pc:docMk/>
            <pc:sldMk cId="1803155360" sldId="489"/>
            <ac:cxnSpMk id="63" creationId="{5E34DE8C-61FD-4C50-BA4D-41A05E7D232E}"/>
          </ac:cxnSpMkLst>
        </pc:cxnChg>
        <pc:cxnChg chg="mod">
          <ac:chgData name="Peter" userId="0c3ccf3c-f211-4dbb-800b-a0fe90374941" providerId="ADAL" clId="{F102EFAD-3248-4D2E-B81E-776D237E3F8A}" dt="2020-05-30T13:18:56.202" v="3076"/>
          <ac:cxnSpMkLst>
            <pc:docMk/>
            <pc:sldMk cId="1803155360" sldId="489"/>
            <ac:cxnSpMk id="64" creationId="{FE42B064-D422-4D6B-93C4-D1F7692D0FCF}"/>
          </ac:cxnSpMkLst>
        </pc:cxnChg>
        <pc:cxnChg chg="mod">
          <ac:chgData name="Peter" userId="0c3ccf3c-f211-4dbb-800b-a0fe90374941" providerId="ADAL" clId="{F102EFAD-3248-4D2E-B81E-776D237E3F8A}" dt="2020-05-30T13:18:56.202" v="3076"/>
          <ac:cxnSpMkLst>
            <pc:docMk/>
            <pc:sldMk cId="1803155360" sldId="489"/>
            <ac:cxnSpMk id="65" creationId="{8A1AE008-C885-492F-82A8-12B224EAD9DB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66" creationId="{D4FC3781-B9F1-4F05-8074-BC4D7FBD904E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67" creationId="{AAF0FA35-6CBD-4C93-9384-7A6039B55170}"/>
          </ac:cxnSpMkLst>
        </pc:cxnChg>
        <pc:cxnChg chg="mod">
          <ac:chgData name="Peter" userId="0c3ccf3c-f211-4dbb-800b-a0fe90374941" providerId="ADAL" clId="{F102EFAD-3248-4D2E-B81E-776D237E3F8A}" dt="2020-05-30T13:18:56.202" v="3076"/>
          <ac:cxnSpMkLst>
            <pc:docMk/>
            <pc:sldMk cId="1803155360" sldId="489"/>
            <ac:cxnSpMk id="68" creationId="{B61A50CF-7A0D-4841-AA3F-70B21B43F67B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69" creationId="{4F782DD9-9D51-4107-8068-5387D1B95975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70" creationId="{EF9466E5-63CF-4079-A787-A4102562D907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71" creationId="{9051F4E9-69C4-4FC1-8831-85F6DE1B7B0B}"/>
          </ac:cxnSpMkLst>
        </pc:cxnChg>
        <pc:cxnChg chg="mod">
          <ac:chgData name="Peter" userId="0c3ccf3c-f211-4dbb-800b-a0fe90374941" providerId="ADAL" clId="{F102EFAD-3248-4D2E-B81E-776D237E3F8A}" dt="2020-05-30T13:18:56.202" v="3076"/>
          <ac:cxnSpMkLst>
            <pc:docMk/>
            <pc:sldMk cId="1803155360" sldId="489"/>
            <ac:cxnSpMk id="72" creationId="{20ACCAB0-B260-44DD-8258-8EAE0CB44107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73" creationId="{6183B2E7-484B-4D7C-B3E7-EF1EC1C95498}"/>
          </ac:cxnSpMkLst>
        </pc:cxnChg>
        <pc:cxnChg chg="mod">
          <ac:chgData name="Peter" userId="0c3ccf3c-f211-4dbb-800b-a0fe90374941" providerId="ADAL" clId="{F102EFAD-3248-4D2E-B81E-776D237E3F8A}" dt="2020-05-30T13:18:56.202" v="3076"/>
          <ac:cxnSpMkLst>
            <pc:docMk/>
            <pc:sldMk cId="1803155360" sldId="489"/>
            <ac:cxnSpMk id="74" creationId="{933B40DD-8F42-4133-BEE4-2D329CB82AE9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75" creationId="{24447E1E-948A-4A94-AA6E-715DF7E0B4EE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76" creationId="{C49C8972-29C9-4153-A8F0-50AC40487197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77" creationId="{8A4959F3-D64C-4B9F-9807-56C6D0E2D38E}"/>
          </ac:cxnSpMkLst>
        </pc:cxnChg>
        <pc:cxnChg chg="del mod">
          <ac:chgData name="Peter" userId="0c3ccf3c-f211-4dbb-800b-a0fe90374941" providerId="ADAL" clId="{F102EFAD-3248-4D2E-B81E-776D237E3F8A}" dt="2020-05-30T13:19:35.860" v="3080" actId="478"/>
          <ac:cxnSpMkLst>
            <pc:docMk/>
            <pc:sldMk cId="1803155360" sldId="489"/>
            <ac:cxnSpMk id="78" creationId="{924DF5A1-52CA-4F2F-8C5E-95A6C075C970}"/>
          </ac:cxnSpMkLst>
        </pc:cxnChg>
        <pc:cxnChg chg="del mod">
          <ac:chgData name="Peter" userId="0c3ccf3c-f211-4dbb-800b-a0fe90374941" providerId="ADAL" clId="{F102EFAD-3248-4D2E-B81E-776D237E3F8A}" dt="2020-05-30T13:19:37.538" v="3081" actId="478"/>
          <ac:cxnSpMkLst>
            <pc:docMk/>
            <pc:sldMk cId="1803155360" sldId="489"/>
            <ac:cxnSpMk id="83" creationId="{2A57F736-7E71-4458-A77D-D0EFAAD9EFC0}"/>
          </ac:cxnSpMkLst>
        </pc:cxnChg>
        <pc:cxnChg chg="del mod">
          <ac:chgData name="Peter" userId="0c3ccf3c-f211-4dbb-800b-a0fe90374941" providerId="ADAL" clId="{F102EFAD-3248-4D2E-B81E-776D237E3F8A}" dt="2020-05-30T13:19:39.763" v="3082" actId="478"/>
          <ac:cxnSpMkLst>
            <pc:docMk/>
            <pc:sldMk cId="1803155360" sldId="489"/>
            <ac:cxnSpMk id="84" creationId="{817BFBEA-4EDB-4CFB-A679-370A9E3315E7}"/>
          </ac:cxnSpMkLst>
        </pc:cxnChg>
        <pc:cxnChg chg="del mod">
          <ac:chgData name="Peter" userId="0c3ccf3c-f211-4dbb-800b-a0fe90374941" providerId="ADAL" clId="{F102EFAD-3248-4D2E-B81E-776D237E3F8A}" dt="2020-05-30T13:19:42.555" v="3083" actId="478"/>
          <ac:cxnSpMkLst>
            <pc:docMk/>
            <pc:sldMk cId="1803155360" sldId="489"/>
            <ac:cxnSpMk id="85" creationId="{F6C250FE-3685-47AC-8834-984C00C09B31}"/>
          </ac:cxnSpMkLst>
        </pc:cxnChg>
        <pc:cxnChg chg="del mod">
          <ac:chgData name="Peter" userId="0c3ccf3c-f211-4dbb-800b-a0fe90374941" providerId="ADAL" clId="{F102EFAD-3248-4D2E-B81E-776D237E3F8A}" dt="2020-05-30T13:19:45.155" v="3084" actId="478"/>
          <ac:cxnSpMkLst>
            <pc:docMk/>
            <pc:sldMk cId="1803155360" sldId="489"/>
            <ac:cxnSpMk id="86" creationId="{EF191975-808C-4555-9AFA-E25474365D82}"/>
          </ac:cxnSpMkLst>
        </pc:cxnChg>
        <pc:cxnChg chg="del mod">
          <ac:chgData name="Peter" userId="0c3ccf3c-f211-4dbb-800b-a0fe90374941" providerId="ADAL" clId="{F102EFAD-3248-4D2E-B81E-776D237E3F8A}" dt="2020-05-30T13:19:47.580" v="3085" actId="478"/>
          <ac:cxnSpMkLst>
            <pc:docMk/>
            <pc:sldMk cId="1803155360" sldId="489"/>
            <ac:cxnSpMk id="87" creationId="{5D10A342-406A-40C2-87B7-4E0DB2FB6A9B}"/>
          </ac:cxnSpMkLst>
        </pc:cxnChg>
        <pc:cxnChg chg="del mod">
          <ac:chgData name="Peter" userId="0c3ccf3c-f211-4dbb-800b-a0fe90374941" providerId="ADAL" clId="{F102EFAD-3248-4D2E-B81E-776D237E3F8A}" dt="2020-05-30T13:19:49.244" v="3086" actId="478"/>
          <ac:cxnSpMkLst>
            <pc:docMk/>
            <pc:sldMk cId="1803155360" sldId="489"/>
            <ac:cxnSpMk id="88" creationId="{14F2480A-36E7-4F3B-9D58-D8DBE0F6B211}"/>
          </ac:cxnSpMkLst>
        </pc:cxnChg>
        <pc:cxnChg chg="del mod">
          <ac:chgData name="Peter" userId="0c3ccf3c-f211-4dbb-800b-a0fe90374941" providerId="ADAL" clId="{F102EFAD-3248-4D2E-B81E-776D237E3F8A}" dt="2020-05-30T13:19:51.132" v="3087" actId="478"/>
          <ac:cxnSpMkLst>
            <pc:docMk/>
            <pc:sldMk cId="1803155360" sldId="489"/>
            <ac:cxnSpMk id="89" creationId="{74B63217-2C60-4A6A-AC19-506E437BC9E1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05" creationId="{709372C7-A214-4BC5-B473-5D956D03F3A1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08" creationId="{B6D18E73-9B28-405D-A703-B675F3815ED9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10" creationId="{80180C0F-9821-438B-BDCF-D0928D941589}"/>
          </ac:cxnSpMkLst>
        </pc:cxnChg>
        <pc:cxnChg chg="mod">
          <ac:chgData name="Peter" userId="0c3ccf3c-f211-4dbb-800b-a0fe90374941" providerId="ADAL" clId="{F102EFAD-3248-4D2E-B81E-776D237E3F8A}" dt="2020-05-30T13:18:23.223" v="3071" actId="1076"/>
          <ac:cxnSpMkLst>
            <pc:docMk/>
            <pc:sldMk cId="1803155360" sldId="489"/>
            <ac:cxnSpMk id="113" creationId="{F42F55E1-1BD1-461A-B5B1-39A626CBA79F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17" creationId="{7279C591-3DFE-474C-B7ED-F645577117CF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18" creationId="{FCEFB43D-7D89-4541-BEE8-302E3921336A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20" creationId="{0B6E6D09-BE18-401E-8791-614FB08C6F9A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21" creationId="{97C368DB-3C48-4B3D-9213-D3D1FDAD7D67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22" creationId="{0024D601-7EFB-409D-9E83-4C7DD64FAEF9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23" creationId="{77846D2E-E288-4A3A-9010-FE761DBC59A9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29" creationId="{C8CCF969-5671-4EA5-A788-E518B0D217F6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33" creationId="{B6BE3FC4-0141-4191-82D8-AA1DF4D6609C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34" creationId="{F54CF4E4-77DE-47F1-8144-DADCAC64475D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35" creationId="{63D32658-FD7B-4832-BC36-9B15D611E7BF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37" creationId="{2AFF8069-3391-44E7-8901-2ECEABB3267D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39" creationId="{22EB1205-89D3-4845-95F1-CB95D71B6492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42" creationId="{F00039C4-A109-454E-AF0C-8878697300B4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43" creationId="{FDC73320-3299-4D2A-8558-0F21093DF727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44" creationId="{093313D9-85CA-4B91-A9C1-52D7EB87E8DC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48" creationId="{47BA0AEB-F917-4614-ACE2-2A16BA963047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50" creationId="{F61CDE3B-6044-4909-9471-684BDCC05DB5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52" creationId="{74FDFD27-8C4A-43DF-BC55-51E8883164D2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53" creationId="{9D583D1E-7C8F-4450-91B4-744D72789F63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55" creationId="{BA7022E6-399C-4740-B316-4F1CEFAE782E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58" creationId="{5D1234C8-D170-4EF2-A5E3-F2F32AA2EECF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61" creationId="{1ADE846B-7F70-4549-AF66-C587EDB3B394}"/>
          </ac:cxnSpMkLst>
        </pc:cxnChg>
        <pc:cxnChg chg="del">
          <ac:chgData name="Peter" userId="0c3ccf3c-f211-4dbb-800b-a0fe90374941" providerId="ADAL" clId="{F102EFAD-3248-4D2E-B81E-776D237E3F8A}" dt="2020-05-29T16:48:12.807" v="675" actId="21"/>
          <ac:cxnSpMkLst>
            <pc:docMk/>
            <pc:sldMk cId="1803155360" sldId="489"/>
            <ac:cxnSpMk id="164" creationId="{D1C1FB43-5448-479F-BF66-4EB760E0C2EB}"/>
          </ac:cxnSpMkLst>
        </pc:cxnChg>
      </pc:sldChg>
      <pc:sldChg chg="addSp modSp new mod">
        <pc:chgData name="Peter" userId="0c3ccf3c-f211-4dbb-800b-a0fe90374941" providerId="ADAL" clId="{F102EFAD-3248-4D2E-B81E-776D237E3F8A}" dt="2020-05-30T13:24:10.773" v="3182" actId="20577"/>
        <pc:sldMkLst>
          <pc:docMk/>
          <pc:sldMk cId="3488862345" sldId="490"/>
        </pc:sldMkLst>
        <pc:spChg chg="mod">
          <ac:chgData name="Peter" userId="0c3ccf3c-f211-4dbb-800b-a0fe90374941" providerId="ADAL" clId="{F102EFAD-3248-4D2E-B81E-776D237E3F8A}" dt="2020-05-29T17:26:02.870" v="1251"/>
          <ac:spMkLst>
            <pc:docMk/>
            <pc:sldMk cId="3488862345" sldId="490"/>
            <ac:spMk id="2" creationId="{4A66408E-94BA-44E1-A714-860AED2269A2}"/>
          </ac:spMkLst>
        </pc:spChg>
        <pc:spChg chg="mod">
          <ac:chgData name="Peter" userId="0c3ccf3c-f211-4dbb-800b-a0fe90374941" providerId="ADAL" clId="{F102EFAD-3248-4D2E-B81E-776D237E3F8A}" dt="2020-05-29T17:42:07.424" v="1964" actId="1076"/>
          <ac:spMkLst>
            <pc:docMk/>
            <pc:sldMk cId="3488862345" sldId="490"/>
            <ac:spMk id="3" creationId="{6B00AE69-CCE8-4B76-AF6F-CE0CB0ACBA39}"/>
          </ac:spMkLst>
        </pc:spChg>
        <pc:spChg chg="add mod">
          <ac:chgData name="Peter" userId="0c3ccf3c-f211-4dbb-800b-a0fe90374941" providerId="ADAL" clId="{F102EFAD-3248-4D2E-B81E-776D237E3F8A}" dt="2020-05-30T13:24:10.773" v="3182" actId="20577"/>
          <ac:spMkLst>
            <pc:docMk/>
            <pc:sldMk cId="3488862345" sldId="490"/>
            <ac:spMk id="4" creationId="{80BB5AAC-DE99-494D-8B40-EAE14B3B4BB3}"/>
          </ac:spMkLst>
        </pc:spChg>
      </pc:sldChg>
      <pc:sldChg chg="modSp add del mod">
        <pc:chgData name="Peter" userId="0c3ccf3c-f211-4dbb-800b-a0fe90374941" providerId="ADAL" clId="{F102EFAD-3248-4D2E-B81E-776D237E3F8A}" dt="2020-05-29T17:28:31.048" v="1574" actId="47"/>
        <pc:sldMkLst>
          <pc:docMk/>
          <pc:sldMk cId="2831132996" sldId="491"/>
        </pc:sldMkLst>
        <pc:spChg chg="mod">
          <ac:chgData name="Peter" userId="0c3ccf3c-f211-4dbb-800b-a0fe90374941" providerId="ADAL" clId="{F102EFAD-3248-4D2E-B81E-776D237E3F8A}" dt="2020-05-29T16:49:10.518" v="730" actId="20577"/>
          <ac:spMkLst>
            <pc:docMk/>
            <pc:sldMk cId="2831132996" sldId="491"/>
            <ac:spMk id="3" creationId="{6B00AE69-CCE8-4B76-AF6F-CE0CB0ACBA39}"/>
          </ac:spMkLst>
        </pc:spChg>
      </pc:sldChg>
      <pc:sldChg chg="addSp delSp modSp new mod delAnim modAnim">
        <pc:chgData name="Peter" userId="0c3ccf3c-f211-4dbb-800b-a0fe90374941" providerId="ADAL" clId="{F102EFAD-3248-4D2E-B81E-776D237E3F8A}" dt="2020-05-29T17:39:36.979" v="1872" actId="1076"/>
        <pc:sldMkLst>
          <pc:docMk/>
          <pc:sldMk cId="3741039007" sldId="491"/>
        </pc:sldMkLst>
        <pc:spChg chg="mod">
          <ac:chgData name="Peter" userId="0c3ccf3c-f211-4dbb-800b-a0fe90374941" providerId="ADAL" clId="{F102EFAD-3248-4D2E-B81E-776D237E3F8A}" dt="2020-05-29T17:29:58.349" v="1591" actId="20577"/>
          <ac:spMkLst>
            <pc:docMk/>
            <pc:sldMk cId="3741039007" sldId="491"/>
            <ac:spMk id="3" creationId="{E9CAE7AE-4712-468A-8539-0962FD53E338}"/>
          </ac:spMkLst>
        </pc:spChg>
        <pc:spChg chg="mod">
          <ac:chgData name="Peter" userId="0c3ccf3c-f211-4dbb-800b-a0fe90374941" providerId="ADAL" clId="{F102EFAD-3248-4D2E-B81E-776D237E3F8A}" dt="2020-05-29T17:38:54.947" v="1855" actId="1076"/>
          <ac:spMkLst>
            <pc:docMk/>
            <pc:sldMk cId="3741039007" sldId="491"/>
            <ac:spMk id="4" creationId="{2B363E04-C9C4-4056-B56F-5B04CD9EFF2C}"/>
          </ac:spMkLst>
        </pc:spChg>
        <pc:spChg chg="add mod">
          <ac:chgData name="Peter" userId="0c3ccf3c-f211-4dbb-800b-a0fe90374941" providerId="ADAL" clId="{F102EFAD-3248-4D2E-B81E-776D237E3F8A}" dt="2020-05-29T17:33:23.737" v="1681" actId="1076"/>
          <ac:spMkLst>
            <pc:docMk/>
            <pc:sldMk cId="3741039007" sldId="491"/>
            <ac:spMk id="5" creationId="{75A8F086-F464-4DDD-B58C-3BA4F3344CE9}"/>
          </ac:spMkLst>
        </pc:spChg>
        <pc:spChg chg="add mod">
          <ac:chgData name="Peter" userId="0c3ccf3c-f211-4dbb-800b-a0fe90374941" providerId="ADAL" clId="{F102EFAD-3248-4D2E-B81E-776D237E3F8A}" dt="2020-05-29T17:33:05.071" v="1676" actId="1076"/>
          <ac:spMkLst>
            <pc:docMk/>
            <pc:sldMk cId="3741039007" sldId="491"/>
            <ac:spMk id="6" creationId="{E925F132-096D-413B-8777-544DC0639C66}"/>
          </ac:spMkLst>
        </pc:spChg>
        <pc:spChg chg="add del mod">
          <ac:chgData name="Peter" userId="0c3ccf3c-f211-4dbb-800b-a0fe90374941" providerId="ADAL" clId="{F102EFAD-3248-4D2E-B81E-776D237E3F8A}" dt="2020-05-29T17:38:24.002" v="1840" actId="478"/>
          <ac:spMkLst>
            <pc:docMk/>
            <pc:sldMk cId="3741039007" sldId="491"/>
            <ac:spMk id="7" creationId="{471DE14E-071A-4B9E-A360-9495101A0E02}"/>
          </ac:spMkLst>
        </pc:spChg>
        <pc:spChg chg="add mod">
          <ac:chgData name="Peter" userId="0c3ccf3c-f211-4dbb-800b-a0fe90374941" providerId="ADAL" clId="{F102EFAD-3248-4D2E-B81E-776D237E3F8A}" dt="2020-05-29T17:38:54.947" v="1855" actId="1076"/>
          <ac:spMkLst>
            <pc:docMk/>
            <pc:sldMk cId="3741039007" sldId="491"/>
            <ac:spMk id="8" creationId="{1E737E55-E2EF-4402-8D4B-F8B2E3365E2F}"/>
          </ac:spMkLst>
        </pc:spChg>
        <pc:spChg chg="add del mod">
          <ac:chgData name="Peter" userId="0c3ccf3c-f211-4dbb-800b-a0fe90374941" providerId="ADAL" clId="{F102EFAD-3248-4D2E-B81E-776D237E3F8A}" dt="2020-05-29T17:38:25.680" v="1841" actId="478"/>
          <ac:spMkLst>
            <pc:docMk/>
            <pc:sldMk cId="3741039007" sldId="491"/>
            <ac:spMk id="9" creationId="{4F75872D-A8C8-478C-A1BB-533965CC1750}"/>
          </ac:spMkLst>
        </pc:spChg>
        <pc:spChg chg="add mod">
          <ac:chgData name="Peter" userId="0c3ccf3c-f211-4dbb-800b-a0fe90374941" providerId="ADAL" clId="{F102EFAD-3248-4D2E-B81E-776D237E3F8A}" dt="2020-05-29T17:39:22.768" v="1859" actId="14100"/>
          <ac:spMkLst>
            <pc:docMk/>
            <pc:sldMk cId="3741039007" sldId="491"/>
            <ac:spMk id="10" creationId="{ECB7B9F0-152B-4B2A-BBD7-721345B7C519}"/>
          </ac:spMkLst>
        </pc:spChg>
        <pc:spChg chg="add mod">
          <ac:chgData name="Peter" userId="0c3ccf3c-f211-4dbb-800b-a0fe90374941" providerId="ADAL" clId="{F102EFAD-3248-4D2E-B81E-776D237E3F8A}" dt="2020-05-29T17:39:36.979" v="1872" actId="1076"/>
          <ac:spMkLst>
            <pc:docMk/>
            <pc:sldMk cId="3741039007" sldId="491"/>
            <ac:spMk id="11" creationId="{7425379F-5709-46A8-B70C-9A813F7FB826}"/>
          </ac:spMkLst>
        </pc:spChg>
        <pc:spChg chg="add mod">
          <ac:chgData name="Peter" userId="0c3ccf3c-f211-4dbb-800b-a0fe90374941" providerId="ADAL" clId="{F102EFAD-3248-4D2E-B81E-776D237E3F8A}" dt="2020-05-29T17:38:58.360" v="1856" actId="14100"/>
          <ac:spMkLst>
            <pc:docMk/>
            <pc:sldMk cId="3741039007" sldId="491"/>
            <ac:spMk id="12" creationId="{7614A3C3-281F-4A34-BE70-976AB651E9C8}"/>
          </ac:spMkLst>
        </pc:spChg>
      </pc:sldChg>
      <pc:sldChg chg="modSp new mod">
        <pc:chgData name="Peter" userId="0c3ccf3c-f211-4dbb-800b-a0fe90374941" providerId="ADAL" clId="{F102EFAD-3248-4D2E-B81E-776D237E3F8A}" dt="2020-05-29T17:47:43.540" v="2062" actId="20577"/>
        <pc:sldMkLst>
          <pc:docMk/>
          <pc:sldMk cId="2120610833" sldId="492"/>
        </pc:sldMkLst>
        <pc:spChg chg="mod">
          <ac:chgData name="Peter" userId="0c3ccf3c-f211-4dbb-800b-a0fe90374941" providerId="ADAL" clId="{F102EFAD-3248-4D2E-B81E-776D237E3F8A}" dt="2020-05-29T17:47:07.902" v="1998" actId="5793"/>
          <ac:spMkLst>
            <pc:docMk/>
            <pc:sldMk cId="2120610833" sldId="492"/>
            <ac:spMk id="3" creationId="{0C8C187E-1146-4488-8EA3-7B72FA7F6489}"/>
          </ac:spMkLst>
        </pc:spChg>
        <pc:spChg chg="mod">
          <ac:chgData name="Peter" userId="0c3ccf3c-f211-4dbb-800b-a0fe90374941" providerId="ADAL" clId="{F102EFAD-3248-4D2E-B81E-776D237E3F8A}" dt="2020-05-29T17:47:43.540" v="2062" actId="20577"/>
          <ac:spMkLst>
            <pc:docMk/>
            <pc:sldMk cId="2120610833" sldId="492"/>
            <ac:spMk id="4" creationId="{2E237FA3-6E8A-4E38-9380-00E5F63E4A55}"/>
          </ac:spMkLst>
        </pc:spChg>
      </pc:sldChg>
      <pc:sldChg chg="addSp delSp modSp new mod">
        <pc:chgData name="Peter" userId="0c3ccf3c-f211-4dbb-800b-a0fe90374941" providerId="ADAL" clId="{F102EFAD-3248-4D2E-B81E-776D237E3F8A}" dt="2020-05-30T15:54:55.194" v="4926"/>
        <pc:sldMkLst>
          <pc:docMk/>
          <pc:sldMk cId="303345879" sldId="493"/>
        </pc:sldMkLst>
        <pc:spChg chg="mod">
          <ac:chgData name="Peter" userId="0c3ccf3c-f211-4dbb-800b-a0fe90374941" providerId="ADAL" clId="{F102EFAD-3248-4D2E-B81E-776D237E3F8A}" dt="2020-05-30T10:28:36.372" v="2065"/>
          <ac:spMkLst>
            <pc:docMk/>
            <pc:sldMk cId="303345879" sldId="493"/>
            <ac:spMk id="2" creationId="{94342078-D315-4C99-A20E-CCA5BA68DDE3}"/>
          </ac:spMkLst>
        </pc:spChg>
        <pc:spChg chg="del">
          <ac:chgData name="Peter" userId="0c3ccf3c-f211-4dbb-800b-a0fe90374941" providerId="ADAL" clId="{F102EFAD-3248-4D2E-B81E-776D237E3F8A}" dt="2020-05-30T10:28:36.372" v="2065"/>
          <ac:spMkLst>
            <pc:docMk/>
            <pc:sldMk cId="303345879" sldId="493"/>
            <ac:spMk id="3" creationId="{FEE7D332-C206-479C-BBCF-FFF5E5E6F85C}"/>
          </ac:spMkLst>
        </pc:spChg>
        <pc:spChg chg="add mod">
          <ac:chgData name="Peter" userId="0c3ccf3c-f211-4dbb-800b-a0fe90374941" providerId="ADAL" clId="{F102EFAD-3248-4D2E-B81E-776D237E3F8A}" dt="2020-05-30T10:42:43.150" v="2113" actId="20577"/>
          <ac:spMkLst>
            <pc:docMk/>
            <pc:sldMk cId="303345879" sldId="493"/>
            <ac:spMk id="4" creationId="{D99922F3-18BE-4B28-99CD-E84CA1BEB55F}"/>
          </ac:spMkLst>
        </pc:spChg>
        <pc:spChg chg="add mod">
          <ac:chgData name="Peter" userId="0c3ccf3c-f211-4dbb-800b-a0fe90374941" providerId="ADAL" clId="{F102EFAD-3248-4D2E-B81E-776D237E3F8A}" dt="2020-05-30T15:54:55.194" v="4926"/>
          <ac:spMkLst>
            <pc:docMk/>
            <pc:sldMk cId="303345879" sldId="493"/>
            <ac:spMk id="5" creationId="{956DEE9B-2E10-4B70-A676-1C96CF58F9B5}"/>
          </ac:spMkLst>
        </pc:spChg>
      </pc:sldChg>
      <pc:sldChg chg="addSp modSp new mod modNotesTx">
        <pc:chgData name="Peter" userId="0c3ccf3c-f211-4dbb-800b-a0fe90374941" providerId="ADAL" clId="{F102EFAD-3248-4D2E-B81E-776D237E3F8A}" dt="2020-05-31T09:33:04.628" v="6709" actId="207"/>
        <pc:sldMkLst>
          <pc:docMk/>
          <pc:sldMk cId="3898194259" sldId="494"/>
        </pc:sldMkLst>
        <pc:spChg chg="mod">
          <ac:chgData name="Peter" userId="0c3ccf3c-f211-4dbb-800b-a0fe90374941" providerId="ADAL" clId="{F102EFAD-3248-4D2E-B81E-776D237E3F8A}" dt="2020-05-30T11:03:44.146" v="2490" actId="1076"/>
          <ac:spMkLst>
            <pc:docMk/>
            <pc:sldMk cId="3898194259" sldId="494"/>
            <ac:spMk id="3" creationId="{A6AC8C60-3702-4198-82CC-4845FCC66BF3}"/>
          </ac:spMkLst>
        </pc:spChg>
        <pc:spChg chg="add mod">
          <ac:chgData name="Peter" userId="0c3ccf3c-f211-4dbb-800b-a0fe90374941" providerId="ADAL" clId="{F102EFAD-3248-4D2E-B81E-776D237E3F8A}" dt="2020-05-31T09:33:04.628" v="6709" actId="207"/>
          <ac:spMkLst>
            <pc:docMk/>
            <pc:sldMk cId="3898194259" sldId="494"/>
            <ac:spMk id="4" creationId="{5CACD959-0D55-4944-8880-C1FC6F292556}"/>
          </ac:spMkLst>
        </pc:spChg>
      </pc:sldChg>
      <pc:sldChg chg="modSp new mod">
        <pc:chgData name="Peter" userId="0c3ccf3c-f211-4dbb-800b-a0fe90374941" providerId="ADAL" clId="{F102EFAD-3248-4D2E-B81E-776D237E3F8A}" dt="2020-05-30T13:07:14.348" v="2658" actId="20577"/>
        <pc:sldMkLst>
          <pc:docMk/>
          <pc:sldMk cId="1754956990" sldId="495"/>
        </pc:sldMkLst>
        <pc:spChg chg="mod">
          <ac:chgData name="Peter" userId="0c3ccf3c-f211-4dbb-800b-a0fe90374941" providerId="ADAL" clId="{F102EFAD-3248-4D2E-B81E-776D237E3F8A}" dt="2020-05-30T13:05:30.365" v="2600" actId="20577"/>
          <ac:spMkLst>
            <pc:docMk/>
            <pc:sldMk cId="1754956990" sldId="495"/>
            <ac:spMk id="3" creationId="{3B91BB73-F02D-4015-9E9B-0BF47FBA619F}"/>
          </ac:spMkLst>
        </pc:spChg>
        <pc:spChg chg="mod">
          <ac:chgData name="Peter" userId="0c3ccf3c-f211-4dbb-800b-a0fe90374941" providerId="ADAL" clId="{F102EFAD-3248-4D2E-B81E-776D237E3F8A}" dt="2020-05-30T13:07:14.348" v="2658" actId="20577"/>
          <ac:spMkLst>
            <pc:docMk/>
            <pc:sldMk cId="1754956990" sldId="495"/>
            <ac:spMk id="4" creationId="{2098AB7B-8002-44B0-A1CA-39CA1DDA45BB}"/>
          </ac:spMkLst>
        </pc:spChg>
      </pc:sldChg>
      <pc:sldChg chg="addSp delSp modSp new mod">
        <pc:chgData name="Peter" userId="0c3ccf3c-f211-4dbb-800b-a0fe90374941" providerId="ADAL" clId="{F102EFAD-3248-4D2E-B81E-776D237E3F8A}" dt="2020-05-30T13:12:33.581" v="3039" actId="179"/>
        <pc:sldMkLst>
          <pc:docMk/>
          <pc:sldMk cId="3064498151" sldId="496"/>
        </pc:sldMkLst>
        <pc:spChg chg="mod">
          <ac:chgData name="Peter" userId="0c3ccf3c-f211-4dbb-800b-a0fe90374941" providerId="ADAL" clId="{F102EFAD-3248-4D2E-B81E-776D237E3F8A}" dt="2020-05-30T13:06:04.092" v="2627"/>
          <ac:spMkLst>
            <pc:docMk/>
            <pc:sldMk cId="3064498151" sldId="496"/>
            <ac:spMk id="2" creationId="{4A3DF7D8-7F00-4668-B3D6-730F4CB58663}"/>
          </ac:spMkLst>
        </pc:spChg>
        <pc:spChg chg="del">
          <ac:chgData name="Peter" userId="0c3ccf3c-f211-4dbb-800b-a0fe90374941" providerId="ADAL" clId="{F102EFAD-3248-4D2E-B81E-776D237E3F8A}" dt="2020-05-30T13:06:04.092" v="2627"/>
          <ac:spMkLst>
            <pc:docMk/>
            <pc:sldMk cId="3064498151" sldId="496"/>
            <ac:spMk id="3" creationId="{117EEB59-2EA6-4D1A-A29D-3192AB4B2F84}"/>
          </ac:spMkLst>
        </pc:spChg>
        <pc:spChg chg="del">
          <ac:chgData name="Peter" userId="0c3ccf3c-f211-4dbb-800b-a0fe90374941" providerId="ADAL" clId="{F102EFAD-3248-4D2E-B81E-776D237E3F8A}" dt="2020-05-30T13:06:04.092" v="2627"/>
          <ac:spMkLst>
            <pc:docMk/>
            <pc:sldMk cId="3064498151" sldId="496"/>
            <ac:spMk id="4" creationId="{17547F93-B619-4E2B-A1E6-C07E0E2FE29B}"/>
          </ac:spMkLst>
        </pc:spChg>
        <pc:spChg chg="add mod">
          <ac:chgData name="Peter" userId="0c3ccf3c-f211-4dbb-800b-a0fe90374941" providerId="ADAL" clId="{F102EFAD-3248-4D2E-B81E-776D237E3F8A}" dt="2020-05-30T13:06:12.956" v="2637" actId="20577"/>
          <ac:spMkLst>
            <pc:docMk/>
            <pc:sldMk cId="3064498151" sldId="496"/>
            <ac:spMk id="5" creationId="{2A1FE04A-4116-4D04-818C-72D66CC55438}"/>
          </ac:spMkLst>
        </pc:spChg>
        <pc:spChg chg="add mod">
          <ac:chgData name="Peter" userId="0c3ccf3c-f211-4dbb-800b-a0fe90374941" providerId="ADAL" clId="{F102EFAD-3248-4D2E-B81E-776D237E3F8A}" dt="2020-05-30T13:12:33.581" v="3039" actId="179"/>
          <ac:spMkLst>
            <pc:docMk/>
            <pc:sldMk cId="3064498151" sldId="496"/>
            <ac:spMk id="6" creationId="{3937EE8A-7DF1-4312-83B1-14AFA9B2525B}"/>
          </ac:spMkLst>
        </pc:spChg>
      </pc:sldChg>
      <pc:sldChg chg="addSp delSp modSp new mod">
        <pc:chgData name="Peter" userId="0c3ccf3c-f211-4dbb-800b-a0fe90374941" providerId="ADAL" clId="{F102EFAD-3248-4D2E-B81E-776D237E3F8A}" dt="2020-05-30T14:28:54.388" v="3730" actId="1076"/>
        <pc:sldMkLst>
          <pc:docMk/>
          <pc:sldMk cId="802843012" sldId="497"/>
        </pc:sldMkLst>
        <pc:spChg chg="mod">
          <ac:chgData name="Peter" userId="0c3ccf3c-f211-4dbb-800b-a0fe90374941" providerId="ADAL" clId="{F102EFAD-3248-4D2E-B81E-776D237E3F8A}" dt="2020-05-30T14:15:59.759" v="3206" actId="20577"/>
          <ac:spMkLst>
            <pc:docMk/>
            <pc:sldMk cId="802843012" sldId="497"/>
            <ac:spMk id="3" creationId="{1A556C3A-036E-45D5-A3F6-08148A9402C1}"/>
          </ac:spMkLst>
        </pc:spChg>
        <pc:spChg chg="add del mod">
          <ac:chgData name="Peter" userId="0c3ccf3c-f211-4dbb-800b-a0fe90374941" providerId="ADAL" clId="{F102EFAD-3248-4D2E-B81E-776D237E3F8A}" dt="2020-05-30T14:26:36.191" v="3661" actId="20577"/>
          <ac:spMkLst>
            <pc:docMk/>
            <pc:sldMk cId="802843012" sldId="497"/>
            <ac:spMk id="4" creationId="{34F8F4FE-91A2-45A4-9D8F-5A12715F7D4F}"/>
          </ac:spMkLst>
        </pc:spChg>
        <pc:spChg chg="add mod">
          <ac:chgData name="Peter" userId="0c3ccf3c-f211-4dbb-800b-a0fe90374941" providerId="ADAL" clId="{F102EFAD-3248-4D2E-B81E-776D237E3F8A}" dt="2020-05-30T14:24:29.050" v="3558" actId="1076"/>
          <ac:spMkLst>
            <pc:docMk/>
            <pc:sldMk cId="802843012" sldId="497"/>
            <ac:spMk id="21" creationId="{875FE53F-AEBD-4627-9A86-4643B6741548}"/>
          </ac:spMkLst>
        </pc:spChg>
        <pc:spChg chg="add mod">
          <ac:chgData name="Peter" userId="0c3ccf3c-f211-4dbb-800b-a0fe90374941" providerId="ADAL" clId="{F102EFAD-3248-4D2E-B81E-776D237E3F8A}" dt="2020-05-30T14:24:29.050" v="3558" actId="1076"/>
          <ac:spMkLst>
            <pc:docMk/>
            <pc:sldMk cId="802843012" sldId="497"/>
            <ac:spMk id="22" creationId="{2D62B61D-5926-48F8-9FBD-0E21D6EA5224}"/>
          </ac:spMkLst>
        </pc:spChg>
        <pc:spChg chg="add mod">
          <ac:chgData name="Peter" userId="0c3ccf3c-f211-4dbb-800b-a0fe90374941" providerId="ADAL" clId="{F102EFAD-3248-4D2E-B81E-776D237E3F8A}" dt="2020-05-30T14:24:29.050" v="3558" actId="1076"/>
          <ac:spMkLst>
            <pc:docMk/>
            <pc:sldMk cId="802843012" sldId="497"/>
            <ac:spMk id="23" creationId="{8C910A4D-E3F3-4361-A3DD-F55AA9D27581}"/>
          </ac:spMkLst>
        </pc:spChg>
        <pc:spChg chg="add mod">
          <ac:chgData name="Peter" userId="0c3ccf3c-f211-4dbb-800b-a0fe90374941" providerId="ADAL" clId="{F102EFAD-3248-4D2E-B81E-776D237E3F8A}" dt="2020-05-30T14:24:29.050" v="3558" actId="1076"/>
          <ac:spMkLst>
            <pc:docMk/>
            <pc:sldMk cId="802843012" sldId="497"/>
            <ac:spMk id="24" creationId="{8009BDCD-F7EE-456B-A6A9-20D6D3CB635F}"/>
          </ac:spMkLst>
        </pc:spChg>
        <pc:spChg chg="add mod">
          <ac:chgData name="Peter" userId="0c3ccf3c-f211-4dbb-800b-a0fe90374941" providerId="ADAL" clId="{F102EFAD-3248-4D2E-B81E-776D237E3F8A}" dt="2020-05-30T14:24:29.050" v="3558" actId="1076"/>
          <ac:spMkLst>
            <pc:docMk/>
            <pc:sldMk cId="802843012" sldId="497"/>
            <ac:spMk id="25" creationId="{7B9E543B-5C88-475A-B63B-52C959A4FB5C}"/>
          </ac:spMkLst>
        </pc:spChg>
        <pc:spChg chg="add mod">
          <ac:chgData name="Peter" userId="0c3ccf3c-f211-4dbb-800b-a0fe90374941" providerId="ADAL" clId="{F102EFAD-3248-4D2E-B81E-776D237E3F8A}" dt="2020-05-30T14:24:29.050" v="3558" actId="1076"/>
          <ac:spMkLst>
            <pc:docMk/>
            <pc:sldMk cId="802843012" sldId="497"/>
            <ac:spMk id="26" creationId="{1E6E3842-EDBF-48C1-B16C-0A968F08A267}"/>
          </ac:spMkLst>
        </pc:spChg>
        <pc:spChg chg="add mod">
          <ac:chgData name="Peter" userId="0c3ccf3c-f211-4dbb-800b-a0fe90374941" providerId="ADAL" clId="{F102EFAD-3248-4D2E-B81E-776D237E3F8A}" dt="2020-05-30T14:24:29.050" v="3558" actId="1076"/>
          <ac:spMkLst>
            <pc:docMk/>
            <pc:sldMk cId="802843012" sldId="497"/>
            <ac:spMk id="27" creationId="{2ABD1E15-F55A-4658-9AA4-15120B447133}"/>
          </ac:spMkLst>
        </pc:spChg>
        <pc:spChg chg="add del mod">
          <ac:chgData name="Peter" userId="0c3ccf3c-f211-4dbb-800b-a0fe90374941" providerId="ADAL" clId="{F102EFAD-3248-4D2E-B81E-776D237E3F8A}" dt="2020-05-30T14:19:33.183" v="3265" actId="478"/>
          <ac:spMkLst>
            <pc:docMk/>
            <pc:sldMk cId="802843012" sldId="497"/>
            <ac:spMk id="28" creationId="{2114AFF3-1100-4C19-B9DF-02C9B4413F01}"/>
          </ac:spMkLst>
        </pc:spChg>
        <pc:spChg chg="add mod">
          <ac:chgData name="Peter" userId="0c3ccf3c-f211-4dbb-800b-a0fe90374941" providerId="ADAL" clId="{F102EFAD-3248-4D2E-B81E-776D237E3F8A}" dt="2020-05-30T14:28:54.388" v="3730" actId="1076"/>
          <ac:spMkLst>
            <pc:docMk/>
            <pc:sldMk cId="802843012" sldId="497"/>
            <ac:spMk id="32" creationId="{7490150F-4D98-4BEC-B7B5-D854927FC58D}"/>
          </ac:spMkLst>
        </pc:spChg>
        <pc:grpChg chg="add mod">
          <ac:chgData name="Peter" userId="0c3ccf3c-f211-4dbb-800b-a0fe90374941" providerId="ADAL" clId="{F102EFAD-3248-4D2E-B81E-776D237E3F8A}" dt="2020-05-30T14:24:29.050" v="3558" actId="1076"/>
          <ac:grpSpMkLst>
            <pc:docMk/>
            <pc:sldMk cId="802843012" sldId="497"/>
            <ac:grpSpMk id="5" creationId="{DC2F2161-B882-4D10-86E5-0C3B3BF18217}"/>
          </ac:grpSpMkLst>
        </pc:grpChg>
        <pc:graphicFrameChg chg="add mod modGraphic">
          <ac:chgData name="Peter" userId="0c3ccf3c-f211-4dbb-800b-a0fe90374941" providerId="ADAL" clId="{F102EFAD-3248-4D2E-B81E-776D237E3F8A}" dt="2020-05-30T14:28:50.231" v="3729" actId="1076"/>
          <ac:graphicFrameMkLst>
            <pc:docMk/>
            <pc:sldMk cId="802843012" sldId="497"/>
            <ac:graphicFrameMk id="29" creationId="{BED241C9-31D5-4F6B-8532-6EB3525215AF}"/>
          </ac:graphicFrameMkLst>
        </pc:graphicFrameChg>
        <pc:graphicFrameChg chg="add mod modGraphic">
          <ac:chgData name="Peter" userId="0c3ccf3c-f211-4dbb-800b-a0fe90374941" providerId="ADAL" clId="{F102EFAD-3248-4D2E-B81E-776D237E3F8A}" dt="2020-05-30T14:28:50.231" v="3729" actId="1076"/>
          <ac:graphicFrameMkLst>
            <pc:docMk/>
            <pc:sldMk cId="802843012" sldId="497"/>
            <ac:graphicFrameMk id="31" creationId="{72DAD3D7-3C1D-4C24-A0D1-0009C46E8295}"/>
          </ac:graphicFrameMkLst>
        </pc:graphicFrameChg>
        <pc:graphicFrameChg chg="add mod modGraphic">
          <ac:chgData name="Peter" userId="0c3ccf3c-f211-4dbb-800b-a0fe90374941" providerId="ADAL" clId="{F102EFAD-3248-4D2E-B81E-776D237E3F8A}" dt="2020-05-30T14:28:50.231" v="3729" actId="1076"/>
          <ac:graphicFrameMkLst>
            <pc:docMk/>
            <pc:sldMk cId="802843012" sldId="497"/>
            <ac:graphicFrameMk id="33" creationId="{D6BFA81E-DB8E-431F-BAE8-D47EFB49BE18}"/>
          </ac:graphicFrameMkLst>
        </pc:graphicFrameChg>
        <pc:graphicFrameChg chg="add mod modGraphic">
          <ac:chgData name="Peter" userId="0c3ccf3c-f211-4dbb-800b-a0fe90374941" providerId="ADAL" clId="{F102EFAD-3248-4D2E-B81E-776D237E3F8A}" dt="2020-05-30T14:28:50.231" v="3729" actId="1076"/>
          <ac:graphicFrameMkLst>
            <pc:docMk/>
            <pc:sldMk cId="802843012" sldId="497"/>
            <ac:graphicFrameMk id="34" creationId="{363B394A-C50D-45B0-8102-450069A7B04F}"/>
          </ac:graphicFrameMkLst>
        </pc:graphicFrame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6" creationId="{B6E83D0F-D93A-4535-A299-DB76E4349ED7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7" creationId="{452B3ABF-9BCF-4F3D-9984-CC4494312289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8" creationId="{8B536EA8-F57D-4E81-B078-006E1DF735A6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9" creationId="{3AEDFB5E-B9FA-4D02-90B5-B5FABCE3543A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0" creationId="{E5CF4B78-4C6C-4E66-921A-23DFB83C3647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1" creationId="{05471465-576F-4B48-8C46-A7CC70879D23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2" creationId="{63CC46F2-89D7-4653-8355-777D7542FFC2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3" creationId="{9D20375E-7A8F-4AA6-B1AA-8D32292A4872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4" creationId="{4D647E08-CC36-4E1B-B700-CA953905ACCF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5" creationId="{DCBA7538-15B2-4B36-9592-A1186F8041BA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6" creationId="{6F30AA5D-7D93-48D3-A250-00DF47DD84D0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7" creationId="{64C58AF7-85E8-4CE0-A3FE-A22C6D78DDD0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8" creationId="{666FF258-941A-4528-BE73-94EB2BD1E103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19" creationId="{D315AF0B-8ADE-40D4-A0D2-9178E9B9ACFA}"/>
          </ac:cxnSpMkLst>
        </pc:cxnChg>
        <pc:cxnChg chg="mod">
          <ac:chgData name="Peter" userId="0c3ccf3c-f211-4dbb-800b-a0fe90374941" providerId="ADAL" clId="{F102EFAD-3248-4D2E-B81E-776D237E3F8A}" dt="2020-05-30T14:16:28.472" v="3207"/>
          <ac:cxnSpMkLst>
            <pc:docMk/>
            <pc:sldMk cId="802843012" sldId="497"/>
            <ac:cxnSpMk id="20" creationId="{A9254A6E-3203-4588-909E-FD24382C5DC1}"/>
          </ac:cxnSpMkLst>
        </pc:cxnChg>
      </pc:sldChg>
      <pc:sldChg chg="modSp new mod">
        <pc:chgData name="Peter" userId="0c3ccf3c-f211-4dbb-800b-a0fe90374941" providerId="ADAL" clId="{F102EFAD-3248-4D2E-B81E-776D237E3F8A}" dt="2020-05-30T15:04:33.888" v="4351" actId="21"/>
        <pc:sldMkLst>
          <pc:docMk/>
          <pc:sldMk cId="2514621100" sldId="498"/>
        </pc:sldMkLst>
        <pc:spChg chg="mod">
          <ac:chgData name="Peter" userId="0c3ccf3c-f211-4dbb-800b-a0fe90374941" providerId="ADAL" clId="{F102EFAD-3248-4D2E-B81E-776D237E3F8A}" dt="2020-05-30T14:29:48.872" v="3756" actId="5793"/>
          <ac:spMkLst>
            <pc:docMk/>
            <pc:sldMk cId="2514621100" sldId="498"/>
            <ac:spMk id="3" creationId="{A4CF86D8-A658-4291-9AE1-89E9EF5A3A22}"/>
          </ac:spMkLst>
        </pc:spChg>
        <pc:spChg chg="mod">
          <ac:chgData name="Peter" userId="0c3ccf3c-f211-4dbb-800b-a0fe90374941" providerId="ADAL" clId="{F102EFAD-3248-4D2E-B81E-776D237E3F8A}" dt="2020-05-30T15:04:33.888" v="4351" actId="21"/>
          <ac:spMkLst>
            <pc:docMk/>
            <pc:sldMk cId="2514621100" sldId="498"/>
            <ac:spMk id="4" creationId="{AB920E23-4EDC-4784-8469-42E9312BDDE6}"/>
          </ac:spMkLst>
        </pc:spChg>
      </pc:sldChg>
      <pc:sldChg chg="modSp new mod modNotesTx">
        <pc:chgData name="Peter" userId="0c3ccf3c-f211-4dbb-800b-a0fe90374941" providerId="ADAL" clId="{F102EFAD-3248-4D2E-B81E-776D237E3F8A}" dt="2020-05-30T16:22:14.112" v="5403" actId="20577"/>
        <pc:sldMkLst>
          <pc:docMk/>
          <pc:sldMk cId="3271072896" sldId="499"/>
        </pc:sldMkLst>
        <pc:spChg chg="mod">
          <ac:chgData name="Peter" userId="0c3ccf3c-f211-4dbb-800b-a0fe90374941" providerId="ADAL" clId="{F102EFAD-3248-4D2E-B81E-776D237E3F8A}" dt="2020-05-30T16:17:03.788" v="5099" actId="20577"/>
          <ac:spMkLst>
            <pc:docMk/>
            <pc:sldMk cId="3271072896" sldId="499"/>
            <ac:spMk id="4" creationId="{6F154C67-6A7A-43DA-8C0A-8A3AF0B3A318}"/>
          </ac:spMkLst>
        </pc:spChg>
      </pc:sldChg>
      <pc:sldChg chg="addSp delSp modSp new mod">
        <pc:chgData name="Peter" userId="0c3ccf3c-f211-4dbb-800b-a0fe90374941" providerId="ADAL" clId="{F102EFAD-3248-4D2E-B81E-776D237E3F8A}" dt="2020-05-30T15:24:44.909" v="4551" actId="478"/>
        <pc:sldMkLst>
          <pc:docMk/>
          <pc:sldMk cId="2961590014" sldId="500"/>
        </pc:sldMkLst>
        <pc:spChg chg="mod">
          <ac:chgData name="Peter" userId="0c3ccf3c-f211-4dbb-800b-a0fe90374941" providerId="ADAL" clId="{F102EFAD-3248-4D2E-B81E-776D237E3F8A}" dt="2020-05-30T15:06:28.514" v="4500" actId="1076"/>
          <ac:spMkLst>
            <pc:docMk/>
            <pc:sldMk cId="2961590014" sldId="500"/>
            <ac:spMk id="3" creationId="{DA19EA6A-4EE3-4431-ABFC-0F2B19079181}"/>
          </ac:spMkLst>
        </pc:spChg>
        <pc:spChg chg="mod">
          <ac:chgData name="Peter" userId="0c3ccf3c-f211-4dbb-800b-a0fe90374941" providerId="ADAL" clId="{F102EFAD-3248-4D2E-B81E-776D237E3F8A}" dt="2020-05-30T15:06:41.349" v="4527" actId="20577"/>
          <ac:spMkLst>
            <pc:docMk/>
            <pc:sldMk cId="2961590014" sldId="500"/>
            <ac:spMk id="4" creationId="{08889585-03CE-4B7F-BE5B-B5BAC6E9183D}"/>
          </ac:spMkLst>
        </pc:spChg>
        <pc:spChg chg="add del mod">
          <ac:chgData name="Peter" userId="0c3ccf3c-f211-4dbb-800b-a0fe90374941" providerId="ADAL" clId="{F102EFAD-3248-4D2E-B81E-776D237E3F8A}" dt="2020-05-30T15:24:44.909" v="4551" actId="478"/>
          <ac:spMkLst>
            <pc:docMk/>
            <pc:sldMk cId="2961590014" sldId="500"/>
            <ac:spMk id="5" creationId="{35A1AB76-4FCF-426F-801B-8FD71F92478F}"/>
          </ac:spMkLst>
        </pc:spChg>
      </pc:sldChg>
      <pc:sldChg chg="addSp delSp modSp new mod modNotesTx">
        <pc:chgData name="Peter" userId="0c3ccf3c-f211-4dbb-800b-a0fe90374941" providerId="ADAL" clId="{F102EFAD-3248-4D2E-B81E-776D237E3F8A}" dt="2020-05-30T15:42:11.933" v="4898" actId="208"/>
        <pc:sldMkLst>
          <pc:docMk/>
          <pc:sldMk cId="1426669961" sldId="501"/>
        </pc:sldMkLst>
        <pc:spChg chg="mod">
          <ac:chgData name="Peter" userId="0c3ccf3c-f211-4dbb-800b-a0fe90374941" providerId="ADAL" clId="{F102EFAD-3248-4D2E-B81E-776D237E3F8A}" dt="2020-05-30T15:39:22.848" v="4733"/>
          <ac:spMkLst>
            <pc:docMk/>
            <pc:sldMk cId="1426669961" sldId="501"/>
            <ac:spMk id="2" creationId="{A1B6924F-BB56-4808-8D79-4BD23AD16486}"/>
          </ac:spMkLst>
        </pc:spChg>
        <pc:spChg chg="del">
          <ac:chgData name="Peter" userId="0c3ccf3c-f211-4dbb-800b-a0fe90374941" providerId="ADAL" clId="{F102EFAD-3248-4D2E-B81E-776D237E3F8A}" dt="2020-05-30T15:39:22.848" v="4733"/>
          <ac:spMkLst>
            <pc:docMk/>
            <pc:sldMk cId="1426669961" sldId="501"/>
            <ac:spMk id="3" creationId="{D199D0B0-FAC2-4941-9E24-D366135094EE}"/>
          </ac:spMkLst>
        </pc:spChg>
        <pc:spChg chg="del mod">
          <ac:chgData name="Peter" userId="0c3ccf3c-f211-4dbb-800b-a0fe90374941" providerId="ADAL" clId="{F102EFAD-3248-4D2E-B81E-776D237E3F8A}" dt="2020-05-30T15:38:51.046" v="4726" actId="478"/>
          <ac:spMkLst>
            <pc:docMk/>
            <pc:sldMk cId="1426669961" sldId="501"/>
            <ac:spMk id="4" creationId="{D42190BD-DED5-4C99-97D2-54BD7545EC55}"/>
          </ac:spMkLst>
        </pc:spChg>
        <pc:spChg chg="add del mod">
          <ac:chgData name="Peter" userId="0c3ccf3c-f211-4dbb-800b-a0fe90374941" providerId="ADAL" clId="{F102EFAD-3248-4D2E-B81E-776D237E3F8A}" dt="2020-05-30T15:38:53.484" v="4727" actId="478"/>
          <ac:spMkLst>
            <pc:docMk/>
            <pc:sldMk cId="1426669961" sldId="501"/>
            <ac:spMk id="7" creationId="{D1D800B4-E144-4288-B09E-3863E205B499}"/>
          </ac:spMkLst>
        </pc:spChg>
        <pc:spChg chg="add mod">
          <ac:chgData name="Peter" userId="0c3ccf3c-f211-4dbb-800b-a0fe90374941" providerId="ADAL" clId="{F102EFAD-3248-4D2E-B81E-776D237E3F8A}" dt="2020-05-30T15:42:08.009" v="4897" actId="5793"/>
          <ac:spMkLst>
            <pc:docMk/>
            <pc:sldMk cId="1426669961" sldId="501"/>
            <ac:spMk id="9" creationId="{57C318AA-DA18-4E6F-95EE-91116BF2B4E3}"/>
          </ac:spMkLst>
        </pc:spChg>
        <pc:spChg chg="add mod">
          <ac:chgData name="Peter" userId="0c3ccf3c-f211-4dbb-800b-a0fe90374941" providerId="ADAL" clId="{F102EFAD-3248-4D2E-B81E-776D237E3F8A}" dt="2020-05-30T15:40:36.749" v="4858" actId="1076"/>
          <ac:spMkLst>
            <pc:docMk/>
            <pc:sldMk cId="1426669961" sldId="501"/>
            <ac:spMk id="10" creationId="{3CAA68F7-0F81-451D-A0C7-EC6D61D422D6}"/>
          </ac:spMkLst>
        </pc:spChg>
        <pc:picChg chg="add del mod modCrop">
          <ac:chgData name="Peter" userId="0c3ccf3c-f211-4dbb-800b-a0fe90374941" providerId="ADAL" clId="{F102EFAD-3248-4D2E-B81E-776D237E3F8A}" dt="2020-05-30T15:41:58.356" v="4885" actId="478"/>
          <ac:picMkLst>
            <pc:docMk/>
            <pc:sldMk cId="1426669961" sldId="501"/>
            <ac:picMk id="5" creationId="{5AC54774-06D0-4F36-9E3B-985D82BF36A3}"/>
          </ac:picMkLst>
        </pc:picChg>
        <pc:picChg chg="add mod modCrop">
          <ac:chgData name="Peter" userId="0c3ccf3c-f211-4dbb-800b-a0fe90374941" providerId="ADAL" clId="{F102EFAD-3248-4D2E-B81E-776D237E3F8A}" dt="2020-05-30T15:42:11.933" v="4898" actId="208"/>
          <ac:picMkLst>
            <pc:docMk/>
            <pc:sldMk cId="1426669961" sldId="501"/>
            <ac:picMk id="8" creationId="{6B73C896-B6BF-4C2A-BFC8-420060BDA2D4}"/>
          </ac:picMkLst>
        </pc:picChg>
      </pc:sldChg>
      <pc:sldChg chg="modSp add mod">
        <pc:chgData name="Peter" userId="0c3ccf3c-f211-4dbb-800b-a0fe90374941" providerId="ADAL" clId="{F102EFAD-3248-4D2E-B81E-776D237E3F8A}" dt="2020-05-30T16:58:33.335" v="6047" actId="20577"/>
        <pc:sldMkLst>
          <pc:docMk/>
          <pc:sldMk cId="1730942490" sldId="502"/>
        </pc:sldMkLst>
        <pc:spChg chg="mod">
          <ac:chgData name="Peter" userId="0c3ccf3c-f211-4dbb-800b-a0fe90374941" providerId="ADAL" clId="{F102EFAD-3248-4D2E-B81E-776D237E3F8A}" dt="2020-05-30T16:42:10.935" v="5486" actId="20577"/>
          <ac:spMkLst>
            <pc:docMk/>
            <pc:sldMk cId="1730942490" sldId="502"/>
            <ac:spMk id="3" creationId="{3B91BB73-F02D-4015-9E9B-0BF47FBA619F}"/>
          </ac:spMkLst>
        </pc:spChg>
        <pc:spChg chg="mod">
          <ac:chgData name="Peter" userId="0c3ccf3c-f211-4dbb-800b-a0fe90374941" providerId="ADAL" clId="{F102EFAD-3248-4D2E-B81E-776D237E3F8A}" dt="2020-05-30T16:58:33.335" v="6047" actId="20577"/>
          <ac:spMkLst>
            <pc:docMk/>
            <pc:sldMk cId="1730942490" sldId="502"/>
            <ac:spMk id="4" creationId="{2098AB7B-8002-44B0-A1CA-39CA1DDA45BB}"/>
          </ac:spMkLst>
        </pc:spChg>
      </pc:sldChg>
      <pc:sldChg chg="modSp new mod modNotesTx">
        <pc:chgData name="Peter" userId="0c3ccf3c-f211-4dbb-800b-a0fe90374941" providerId="ADAL" clId="{F102EFAD-3248-4D2E-B81E-776D237E3F8A}" dt="2020-05-30T17:14:22.931" v="6077" actId="20577"/>
        <pc:sldMkLst>
          <pc:docMk/>
          <pc:sldMk cId="3899738562" sldId="503"/>
        </pc:sldMkLst>
        <pc:spChg chg="mod">
          <ac:chgData name="Peter" userId="0c3ccf3c-f211-4dbb-800b-a0fe90374941" providerId="ADAL" clId="{F102EFAD-3248-4D2E-B81E-776D237E3F8A}" dt="2020-05-30T16:54:44.867" v="5993"/>
          <ac:spMkLst>
            <pc:docMk/>
            <pc:sldMk cId="3899738562" sldId="503"/>
            <ac:spMk id="2" creationId="{C45DF5B1-FA2C-4F03-9A78-AECA151CD989}"/>
          </ac:spMkLst>
        </pc:spChg>
        <pc:spChg chg="mod">
          <ac:chgData name="Peter" userId="0c3ccf3c-f211-4dbb-800b-a0fe90374941" providerId="ADAL" clId="{F102EFAD-3248-4D2E-B81E-776D237E3F8A}" dt="2020-05-30T16:54:44.867" v="5993"/>
          <ac:spMkLst>
            <pc:docMk/>
            <pc:sldMk cId="3899738562" sldId="503"/>
            <ac:spMk id="3" creationId="{F05E7958-4BD9-47C2-8D25-AAB4306DA0FE}"/>
          </ac:spMkLst>
        </pc:spChg>
        <pc:spChg chg="mod">
          <ac:chgData name="Peter" userId="0c3ccf3c-f211-4dbb-800b-a0fe90374941" providerId="ADAL" clId="{F102EFAD-3248-4D2E-B81E-776D237E3F8A}" dt="2020-05-30T17:14:22.931" v="6077" actId="20577"/>
          <ac:spMkLst>
            <pc:docMk/>
            <pc:sldMk cId="3899738562" sldId="503"/>
            <ac:spMk id="4" creationId="{86744032-8553-4FFA-A882-6FDDB7FE3577}"/>
          </ac:spMkLst>
        </pc:spChg>
      </pc:sldChg>
      <pc:sldChg chg="modSp new">
        <pc:chgData name="Peter" userId="0c3ccf3c-f211-4dbb-800b-a0fe90374941" providerId="ADAL" clId="{F102EFAD-3248-4D2E-B81E-776D237E3F8A}" dt="2020-05-30T16:58:09.929" v="6029"/>
        <pc:sldMkLst>
          <pc:docMk/>
          <pc:sldMk cId="726427832" sldId="504"/>
        </pc:sldMkLst>
        <pc:spChg chg="mod">
          <ac:chgData name="Peter" userId="0c3ccf3c-f211-4dbb-800b-a0fe90374941" providerId="ADAL" clId="{F102EFAD-3248-4D2E-B81E-776D237E3F8A}" dt="2020-05-30T16:58:09.929" v="6029"/>
          <ac:spMkLst>
            <pc:docMk/>
            <pc:sldMk cId="726427832" sldId="504"/>
            <ac:spMk id="4" creationId="{415AB5D5-A99D-4808-99CF-4FC18C39AF15}"/>
          </ac:spMkLst>
        </pc:spChg>
      </pc:sldChg>
      <pc:sldChg chg="modSp add mod">
        <pc:chgData name="Peter" userId="0c3ccf3c-f211-4dbb-800b-a0fe90374941" providerId="ADAL" clId="{F102EFAD-3248-4D2E-B81E-776D237E3F8A}" dt="2020-05-30T16:57:55.679" v="6028" actId="20577"/>
        <pc:sldMkLst>
          <pc:docMk/>
          <pc:sldMk cId="1921735168" sldId="505"/>
        </pc:sldMkLst>
        <pc:spChg chg="mod">
          <ac:chgData name="Peter" userId="0c3ccf3c-f211-4dbb-800b-a0fe90374941" providerId="ADAL" clId="{F102EFAD-3248-4D2E-B81E-776D237E3F8A}" dt="2020-05-30T16:57:20.736" v="5998" actId="20577"/>
          <ac:spMkLst>
            <pc:docMk/>
            <pc:sldMk cId="1921735168" sldId="505"/>
            <ac:spMk id="3" creationId="{3B91BB73-F02D-4015-9E9B-0BF47FBA619F}"/>
          </ac:spMkLst>
        </pc:spChg>
        <pc:spChg chg="mod">
          <ac:chgData name="Peter" userId="0c3ccf3c-f211-4dbb-800b-a0fe90374941" providerId="ADAL" clId="{F102EFAD-3248-4D2E-B81E-776D237E3F8A}" dt="2020-05-30T16:57:55.679" v="6028" actId="20577"/>
          <ac:spMkLst>
            <pc:docMk/>
            <pc:sldMk cId="1921735168" sldId="505"/>
            <ac:spMk id="4" creationId="{2098AB7B-8002-44B0-A1CA-39CA1DDA45BB}"/>
          </ac:spMkLst>
        </pc:spChg>
      </pc:sldChg>
      <pc:sldChg chg="addSp delSp modSp new mod delAnim modAnim">
        <pc:chgData name="Peter" userId="0c3ccf3c-f211-4dbb-800b-a0fe90374941" providerId="ADAL" clId="{F102EFAD-3248-4D2E-B81E-776D237E3F8A}" dt="2020-05-31T09:00:43.649" v="6453" actId="20577"/>
        <pc:sldMkLst>
          <pc:docMk/>
          <pc:sldMk cId="4235928347" sldId="506"/>
        </pc:sldMkLst>
        <pc:spChg chg="mod">
          <ac:chgData name="Peter" userId="0c3ccf3c-f211-4dbb-800b-a0fe90374941" providerId="ADAL" clId="{F102EFAD-3248-4D2E-B81E-776D237E3F8A}" dt="2020-05-31T08:13:05.947" v="6080"/>
          <ac:spMkLst>
            <pc:docMk/>
            <pc:sldMk cId="4235928347" sldId="506"/>
            <ac:spMk id="2" creationId="{403127D5-5199-4D8A-9D0A-6FBC4E139DCB}"/>
          </ac:spMkLst>
        </pc:spChg>
        <pc:spChg chg="del">
          <ac:chgData name="Peter" userId="0c3ccf3c-f211-4dbb-800b-a0fe90374941" providerId="ADAL" clId="{F102EFAD-3248-4D2E-B81E-776D237E3F8A}" dt="2020-05-31T08:13:05.947" v="6080"/>
          <ac:spMkLst>
            <pc:docMk/>
            <pc:sldMk cId="4235928347" sldId="506"/>
            <ac:spMk id="3" creationId="{C93E5771-B2DA-4614-92BA-29277DD9DA11}"/>
          </ac:spMkLst>
        </pc:spChg>
        <pc:spChg chg="del">
          <ac:chgData name="Peter" userId="0c3ccf3c-f211-4dbb-800b-a0fe90374941" providerId="ADAL" clId="{F102EFAD-3248-4D2E-B81E-776D237E3F8A}" dt="2020-05-31T08:13:05.947" v="6080"/>
          <ac:spMkLst>
            <pc:docMk/>
            <pc:sldMk cId="4235928347" sldId="506"/>
            <ac:spMk id="4" creationId="{FC9D699F-B1A1-4CF3-8403-EC88D9B1BA7F}"/>
          </ac:spMkLst>
        </pc:spChg>
        <pc:spChg chg="add mod">
          <ac:chgData name="Peter" userId="0c3ccf3c-f211-4dbb-800b-a0fe90374941" providerId="ADAL" clId="{F102EFAD-3248-4D2E-B81E-776D237E3F8A}" dt="2020-05-31T08:30:22.001" v="6300" actId="1076"/>
          <ac:spMkLst>
            <pc:docMk/>
            <pc:sldMk cId="4235928347" sldId="506"/>
            <ac:spMk id="5" creationId="{BEBE2D15-DA8E-467B-9BB3-FB6AC46F6450}"/>
          </ac:spMkLst>
        </pc:spChg>
        <pc:spChg chg="add mod">
          <ac:chgData name="Peter" userId="0c3ccf3c-f211-4dbb-800b-a0fe90374941" providerId="ADAL" clId="{F102EFAD-3248-4D2E-B81E-776D237E3F8A}" dt="2020-05-31T08:56:23.811" v="6417" actId="20577"/>
          <ac:spMkLst>
            <pc:docMk/>
            <pc:sldMk cId="4235928347" sldId="506"/>
            <ac:spMk id="6" creationId="{BB2D2ECC-24EF-4F03-9A62-8ED54D07B2C6}"/>
          </ac:spMkLst>
        </pc:spChg>
        <pc:spChg chg="add mod">
          <ac:chgData name="Peter" userId="0c3ccf3c-f211-4dbb-800b-a0fe90374941" providerId="ADAL" clId="{F102EFAD-3248-4D2E-B81E-776D237E3F8A}" dt="2020-05-31T08:30:27.304" v="6301" actId="1076"/>
          <ac:spMkLst>
            <pc:docMk/>
            <pc:sldMk cId="4235928347" sldId="506"/>
            <ac:spMk id="23" creationId="{5E0473B7-70FC-4A76-870E-35BF7FACAF55}"/>
          </ac:spMkLst>
        </pc:spChg>
        <pc:spChg chg="add mod">
          <ac:chgData name="Peter" userId="0c3ccf3c-f211-4dbb-800b-a0fe90374941" providerId="ADAL" clId="{F102EFAD-3248-4D2E-B81E-776D237E3F8A}" dt="2020-05-31T08:30:27.304" v="6301" actId="1076"/>
          <ac:spMkLst>
            <pc:docMk/>
            <pc:sldMk cId="4235928347" sldId="506"/>
            <ac:spMk id="24" creationId="{5B28BBDF-753E-487C-8009-4D79485C149A}"/>
          </ac:spMkLst>
        </pc:spChg>
        <pc:spChg chg="add mod">
          <ac:chgData name="Peter" userId="0c3ccf3c-f211-4dbb-800b-a0fe90374941" providerId="ADAL" clId="{F102EFAD-3248-4D2E-B81E-776D237E3F8A}" dt="2020-05-31T08:30:27.304" v="6301" actId="1076"/>
          <ac:spMkLst>
            <pc:docMk/>
            <pc:sldMk cId="4235928347" sldId="506"/>
            <ac:spMk id="25" creationId="{DC68093F-DAE0-4B85-9BD2-D14720E5C118}"/>
          </ac:spMkLst>
        </pc:spChg>
        <pc:spChg chg="add mod">
          <ac:chgData name="Peter" userId="0c3ccf3c-f211-4dbb-800b-a0fe90374941" providerId="ADAL" clId="{F102EFAD-3248-4D2E-B81E-776D237E3F8A}" dt="2020-05-31T08:30:27.304" v="6301" actId="1076"/>
          <ac:spMkLst>
            <pc:docMk/>
            <pc:sldMk cId="4235928347" sldId="506"/>
            <ac:spMk id="26" creationId="{6A24F6DF-0333-437F-9C41-9D484B511BF7}"/>
          </ac:spMkLst>
        </pc:spChg>
        <pc:spChg chg="add mod">
          <ac:chgData name="Peter" userId="0c3ccf3c-f211-4dbb-800b-a0fe90374941" providerId="ADAL" clId="{F102EFAD-3248-4D2E-B81E-776D237E3F8A}" dt="2020-05-31T08:30:27.304" v="6301" actId="1076"/>
          <ac:spMkLst>
            <pc:docMk/>
            <pc:sldMk cId="4235928347" sldId="506"/>
            <ac:spMk id="27" creationId="{3C2C6AD0-0628-4D65-B120-B9E7B56EE5F9}"/>
          </ac:spMkLst>
        </pc:spChg>
        <pc:spChg chg="add mod">
          <ac:chgData name="Peter" userId="0c3ccf3c-f211-4dbb-800b-a0fe90374941" providerId="ADAL" clId="{F102EFAD-3248-4D2E-B81E-776D237E3F8A}" dt="2020-05-31T08:30:27.304" v="6301" actId="1076"/>
          <ac:spMkLst>
            <pc:docMk/>
            <pc:sldMk cId="4235928347" sldId="506"/>
            <ac:spMk id="28" creationId="{34C5CF1A-FE60-4B03-8170-BEE1B458095B}"/>
          </ac:spMkLst>
        </pc:spChg>
        <pc:spChg chg="add mod">
          <ac:chgData name="Peter" userId="0c3ccf3c-f211-4dbb-800b-a0fe90374941" providerId="ADAL" clId="{F102EFAD-3248-4D2E-B81E-776D237E3F8A}" dt="2020-05-31T08:30:27.304" v="6301" actId="1076"/>
          <ac:spMkLst>
            <pc:docMk/>
            <pc:sldMk cId="4235928347" sldId="506"/>
            <ac:spMk id="29" creationId="{389BF840-8BCB-4AE4-AEC0-870A0C54C1D6}"/>
          </ac:spMkLst>
        </pc:spChg>
        <pc:spChg chg="add mod">
          <ac:chgData name="Peter" userId="0c3ccf3c-f211-4dbb-800b-a0fe90374941" providerId="ADAL" clId="{F102EFAD-3248-4D2E-B81E-776D237E3F8A}" dt="2020-05-31T09:00:42.598" v="6452" actId="14100"/>
          <ac:spMkLst>
            <pc:docMk/>
            <pc:sldMk cId="4235928347" sldId="506"/>
            <ac:spMk id="30" creationId="{89725797-59FD-4EE4-AD8D-14E8E45829C5}"/>
          </ac:spMkLst>
        </pc:spChg>
        <pc:spChg chg="add mod">
          <ac:chgData name="Peter" userId="0c3ccf3c-f211-4dbb-800b-a0fe90374941" providerId="ADAL" clId="{F102EFAD-3248-4D2E-B81E-776D237E3F8A}" dt="2020-05-31T08:53:43.020" v="6404" actId="20577"/>
          <ac:spMkLst>
            <pc:docMk/>
            <pc:sldMk cId="4235928347" sldId="506"/>
            <ac:spMk id="31" creationId="{27CCA4EE-DCEB-46B5-B8DA-C676F109DBC9}"/>
          </ac:spMkLst>
        </pc:spChg>
        <pc:spChg chg="add del mod">
          <ac:chgData name="Peter" userId="0c3ccf3c-f211-4dbb-800b-a0fe90374941" providerId="ADAL" clId="{F102EFAD-3248-4D2E-B81E-776D237E3F8A}" dt="2020-05-31T08:32:21.305" v="6329" actId="478"/>
          <ac:spMkLst>
            <pc:docMk/>
            <pc:sldMk cId="4235928347" sldId="506"/>
            <ac:spMk id="32" creationId="{A1F21A75-CDC0-4F2B-93DF-E31CE4365442}"/>
          </ac:spMkLst>
        </pc:spChg>
        <pc:spChg chg="add mod">
          <ac:chgData name="Peter" userId="0c3ccf3c-f211-4dbb-800b-a0fe90374941" providerId="ADAL" clId="{F102EFAD-3248-4D2E-B81E-776D237E3F8A}" dt="2020-05-31T08:59:13.910" v="6433" actId="14100"/>
          <ac:spMkLst>
            <pc:docMk/>
            <pc:sldMk cId="4235928347" sldId="506"/>
            <ac:spMk id="33" creationId="{AD5CEEB9-2501-410F-BBD5-72A01D4ECDC4}"/>
          </ac:spMkLst>
        </pc:spChg>
        <pc:spChg chg="add mod">
          <ac:chgData name="Peter" userId="0c3ccf3c-f211-4dbb-800b-a0fe90374941" providerId="ADAL" clId="{F102EFAD-3248-4D2E-B81E-776D237E3F8A}" dt="2020-05-31T08:59:12.022" v="6429" actId="14100"/>
          <ac:spMkLst>
            <pc:docMk/>
            <pc:sldMk cId="4235928347" sldId="506"/>
            <ac:spMk id="34" creationId="{9D701A19-E5FE-4441-B601-846F21D97427}"/>
          </ac:spMkLst>
        </pc:spChg>
        <pc:spChg chg="add mod">
          <ac:chgData name="Peter" userId="0c3ccf3c-f211-4dbb-800b-a0fe90374941" providerId="ADAL" clId="{F102EFAD-3248-4D2E-B81E-776D237E3F8A}" dt="2020-05-31T08:53:07.290" v="6400" actId="1076"/>
          <ac:spMkLst>
            <pc:docMk/>
            <pc:sldMk cId="4235928347" sldId="506"/>
            <ac:spMk id="35" creationId="{B6E52653-A5F1-499E-9B17-4D6C2D3953A0}"/>
          </ac:spMkLst>
        </pc:spChg>
        <pc:grpChg chg="add mod">
          <ac:chgData name="Peter" userId="0c3ccf3c-f211-4dbb-800b-a0fe90374941" providerId="ADAL" clId="{F102EFAD-3248-4D2E-B81E-776D237E3F8A}" dt="2020-05-31T08:30:27.304" v="6301" actId="1076"/>
          <ac:grpSpMkLst>
            <pc:docMk/>
            <pc:sldMk cId="4235928347" sldId="506"/>
            <ac:grpSpMk id="7" creationId="{62ED6B3B-8AC5-49E7-8A6F-07B3BDD8F074}"/>
          </ac:grpSpMkLst>
        </pc:grp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8" creationId="{B659A6BF-5360-479F-A89B-69B3A872C3C7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9" creationId="{3157842B-6BA4-4A65-BD37-68A17F452CB3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0" creationId="{2ED4020E-CF55-411E-8BAB-8D5D833D9816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1" creationId="{AEF87714-5890-473E-9241-C4E542FC3642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2" creationId="{9FE57E8E-CDBE-438C-BA8B-CBCD7BD34534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3" creationId="{380DC5AD-73E7-4FF6-A528-7D4BFAA36769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4" creationId="{0F600420-B510-4B19-93E4-63A016DC19AF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5" creationId="{EA761561-80ED-4937-8896-4A46EDC70FEC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6" creationId="{38199D4D-B9C1-43F9-924C-8AAD86F50918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7" creationId="{BC4B4AE9-8186-435C-85E0-9B9D828A78F2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8" creationId="{0E885B93-751F-4FE6-B951-467CA3005276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19" creationId="{65388C75-741D-40F2-8B95-FCB666D48AA0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20" creationId="{A7BFA4F5-F0F8-4A1A-85DE-A46941BEA171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21" creationId="{82236630-2A0B-473F-9317-1978D6C8F842}"/>
          </ac:cxnSpMkLst>
        </pc:cxnChg>
        <pc:cxnChg chg="mod">
          <ac:chgData name="Peter" userId="0c3ccf3c-f211-4dbb-800b-a0fe90374941" providerId="ADAL" clId="{F102EFAD-3248-4D2E-B81E-776D237E3F8A}" dt="2020-05-31T08:18:46.819" v="6082"/>
          <ac:cxnSpMkLst>
            <pc:docMk/>
            <pc:sldMk cId="4235928347" sldId="506"/>
            <ac:cxnSpMk id="22" creationId="{734229E9-0822-4082-BE4D-6ED258A57145}"/>
          </ac:cxnSpMkLst>
        </pc:cxnChg>
      </pc:sldChg>
      <pc:sldChg chg="addSp delSp modSp add mod delAnim modAnim">
        <pc:chgData name="Peter" userId="0c3ccf3c-f211-4dbb-800b-a0fe90374941" providerId="ADAL" clId="{F102EFAD-3248-4D2E-B81E-776D237E3F8A}" dt="2020-05-31T09:12:23.610" v="6680"/>
        <pc:sldMkLst>
          <pc:docMk/>
          <pc:sldMk cId="440918218" sldId="507"/>
        </pc:sldMkLst>
        <pc:spChg chg="mod">
          <ac:chgData name="Peter" userId="0c3ccf3c-f211-4dbb-800b-a0fe90374941" providerId="ADAL" clId="{F102EFAD-3248-4D2E-B81E-776D237E3F8A}" dt="2020-05-31T09:09:14.474" v="6598" actId="20577"/>
          <ac:spMkLst>
            <pc:docMk/>
            <pc:sldMk cId="440918218" sldId="507"/>
            <ac:spMk id="6" creationId="{BB2D2ECC-24EF-4F03-9A62-8ED54D07B2C6}"/>
          </ac:spMkLst>
        </pc:spChg>
        <pc:spChg chg="mod">
          <ac:chgData name="Peter" userId="0c3ccf3c-f211-4dbb-800b-a0fe90374941" providerId="ADAL" clId="{F102EFAD-3248-4D2E-B81E-776D237E3F8A}" dt="2020-05-31T09:03:03.564" v="6460" actId="207"/>
          <ac:spMkLst>
            <pc:docMk/>
            <pc:sldMk cId="440918218" sldId="507"/>
            <ac:spMk id="26" creationId="{6A24F6DF-0333-437F-9C41-9D484B511BF7}"/>
          </ac:spMkLst>
        </pc:spChg>
        <pc:spChg chg="mod">
          <ac:chgData name="Peter" userId="0c3ccf3c-f211-4dbb-800b-a0fe90374941" providerId="ADAL" clId="{F102EFAD-3248-4D2E-B81E-776D237E3F8A}" dt="2020-05-31T09:03:03.564" v="6460" actId="207"/>
          <ac:spMkLst>
            <pc:docMk/>
            <pc:sldMk cId="440918218" sldId="507"/>
            <ac:spMk id="27" creationId="{3C2C6AD0-0628-4D65-B120-B9E7B56EE5F9}"/>
          </ac:spMkLst>
        </pc:spChg>
        <pc:spChg chg="mod">
          <ac:chgData name="Peter" userId="0c3ccf3c-f211-4dbb-800b-a0fe90374941" providerId="ADAL" clId="{F102EFAD-3248-4D2E-B81E-776D237E3F8A}" dt="2020-05-31T09:03:03.564" v="6460" actId="207"/>
          <ac:spMkLst>
            <pc:docMk/>
            <pc:sldMk cId="440918218" sldId="507"/>
            <ac:spMk id="28" creationId="{34C5CF1A-FE60-4B03-8170-BEE1B458095B}"/>
          </ac:spMkLst>
        </pc:spChg>
        <pc:spChg chg="mod">
          <ac:chgData name="Peter" userId="0c3ccf3c-f211-4dbb-800b-a0fe90374941" providerId="ADAL" clId="{F102EFAD-3248-4D2E-B81E-776D237E3F8A}" dt="2020-05-31T09:03:10.290" v="6461" actId="207"/>
          <ac:spMkLst>
            <pc:docMk/>
            <pc:sldMk cId="440918218" sldId="507"/>
            <ac:spMk id="29" creationId="{389BF840-8BCB-4AE4-AEC0-870A0C54C1D6}"/>
          </ac:spMkLst>
        </pc:spChg>
        <pc:spChg chg="del">
          <ac:chgData name="Peter" userId="0c3ccf3c-f211-4dbb-800b-a0fe90374941" providerId="ADAL" clId="{F102EFAD-3248-4D2E-B81E-776D237E3F8A}" dt="2020-05-31T09:02:15.023" v="6456" actId="478"/>
          <ac:spMkLst>
            <pc:docMk/>
            <pc:sldMk cId="440918218" sldId="507"/>
            <ac:spMk id="30" creationId="{89725797-59FD-4EE4-AD8D-14E8E45829C5}"/>
          </ac:spMkLst>
        </pc:spChg>
        <pc:spChg chg="del mod">
          <ac:chgData name="Peter" userId="0c3ccf3c-f211-4dbb-800b-a0fe90374941" providerId="ADAL" clId="{F102EFAD-3248-4D2E-B81E-776D237E3F8A}" dt="2020-05-31T09:02:26.557" v="6459" actId="478"/>
          <ac:spMkLst>
            <pc:docMk/>
            <pc:sldMk cId="440918218" sldId="507"/>
            <ac:spMk id="31" creationId="{27CCA4EE-DCEB-46B5-B8DA-C676F109DBC9}"/>
          </ac:spMkLst>
        </pc:spChg>
        <pc:spChg chg="del">
          <ac:chgData name="Peter" userId="0c3ccf3c-f211-4dbb-800b-a0fe90374941" providerId="ADAL" clId="{F102EFAD-3248-4D2E-B81E-776D237E3F8A}" dt="2020-05-31T09:02:13.864" v="6455" actId="478"/>
          <ac:spMkLst>
            <pc:docMk/>
            <pc:sldMk cId="440918218" sldId="507"/>
            <ac:spMk id="33" creationId="{AD5CEEB9-2501-410F-BBD5-72A01D4ECDC4}"/>
          </ac:spMkLst>
        </pc:spChg>
        <pc:spChg chg="del">
          <ac:chgData name="Peter" userId="0c3ccf3c-f211-4dbb-800b-a0fe90374941" providerId="ADAL" clId="{F102EFAD-3248-4D2E-B81E-776D237E3F8A}" dt="2020-05-31T09:02:16.104" v="6457" actId="478"/>
          <ac:spMkLst>
            <pc:docMk/>
            <pc:sldMk cId="440918218" sldId="507"/>
            <ac:spMk id="34" creationId="{9D701A19-E5FE-4441-B601-846F21D97427}"/>
          </ac:spMkLst>
        </pc:spChg>
        <pc:spChg chg="mod">
          <ac:chgData name="Peter" userId="0c3ccf3c-f211-4dbb-800b-a0fe90374941" providerId="ADAL" clId="{F102EFAD-3248-4D2E-B81E-776D237E3F8A}" dt="2020-05-31T09:04:40.803" v="6473" actId="1076"/>
          <ac:spMkLst>
            <pc:docMk/>
            <pc:sldMk cId="440918218" sldId="507"/>
            <ac:spMk id="35" creationId="{B6E52653-A5F1-499E-9B17-4D6C2D3953A0}"/>
          </ac:spMkLst>
        </pc:spChg>
        <pc:spChg chg="add mod">
          <ac:chgData name="Peter" userId="0c3ccf3c-f211-4dbb-800b-a0fe90374941" providerId="ADAL" clId="{F102EFAD-3248-4D2E-B81E-776D237E3F8A}" dt="2020-05-31T09:08:32.494" v="6538" actId="1076"/>
          <ac:spMkLst>
            <pc:docMk/>
            <pc:sldMk cId="440918218" sldId="507"/>
            <ac:spMk id="36" creationId="{9CE2FE2F-983E-4513-AB6B-F6A3AD7DCA8C}"/>
          </ac:spMkLst>
        </pc:spChg>
        <pc:spChg chg="add mod">
          <ac:chgData name="Peter" userId="0c3ccf3c-f211-4dbb-800b-a0fe90374941" providerId="ADAL" clId="{F102EFAD-3248-4D2E-B81E-776D237E3F8A}" dt="2020-05-31T09:10:21.589" v="6604" actId="1076"/>
          <ac:spMkLst>
            <pc:docMk/>
            <pc:sldMk cId="440918218" sldId="507"/>
            <ac:spMk id="37" creationId="{5EF31263-F6A7-4CF2-AFD2-883A4531EF24}"/>
          </ac:spMkLst>
        </pc:spChg>
        <pc:spChg chg="add mod">
          <ac:chgData name="Peter" userId="0c3ccf3c-f211-4dbb-800b-a0fe90374941" providerId="ADAL" clId="{F102EFAD-3248-4D2E-B81E-776D237E3F8A}" dt="2020-05-31T09:11:08.445" v="6675" actId="20577"/>
          <ac:spMkLst>
            <pc:docMk/>
            <pc:sldMk cId="440918218" sldId="507"/>
            <ac:spMk id="38" creationId="{4D5322B2-3438-42C0-9878-D87458AC3DBD}"/>
          </ac:spMkLst>
        </pc:spChg>
      </pc:sldChg>
      <pc:sldChg chg="addSp modSp new mod modAnim modNotesTx">
        <pc:chgData name="Peter" userId="0c3ccf3c-f211-4dbb-800b-a0fe90374941" providerId="ADAL" clId="{F102EFAD-3248-4D2E-B81E-776D237E3F8A}" dt="2020-06-01T10:04:44.111" v="6993" actId="20577"/>
        <pc:sldMkLst>
          <pc:docMk/>
          <pc:sldMk cId="4077076818" sldId="508"/>
        </pc:sldMkLst>
        <pc:spChg chg="mod">
          <ac:chgData name="Peter" userId="0c3ccf3c-f211-4dbb-800b-a0fe90374941" providerId="ADAL" clId="{F102EFAD-3248-4D2E-B81E-776D237E3F8A}" dt="2020-06-01T09:58:56.576" v="6758"/>
          <ac:spMkLst>
            <pc:docMk/>
            <pc:sldMk cId="4077076818" sldId="508"/>
            <ac:spMk id="2" creationId="{16C0D4F5-C3C1-4D53-9AB0-D23B207D884C}"/>
          </ac:spMkLst>
        </pc:spChg>
        <pc:spChg chg="mod">
          <ac:chgData name="Peter" userId="0c3ccf3c-f211-4dbb-800b-a0fe90374941" providerId="ADAL" clId="{F102EFAD-3248-4D2E-B81E-776D237E3F8A}" dt="2020-06-01T09:59:09.158" v="6789" actId="20577"/>
          <ac:spMkLst>
            <pc:docMk/>
            <pc:sldMk cId="4077076818" sldId="508"/>
            <ac:spMk id="3" creationId="{61AAD772-2320-472E-8EF2-8CF72EADBDF2}"/>
          </ac:spMkLst>
        </pc:spChg>
        <pc:spChg chg="add mod">
          <ac:chgData name="Peter" userId="0c3ccf3c-f211-4dbb-800b-a0fe90374941" providerId="ADAL" clId="{F102EFAD-3248-4D2E-B81E-776D237E3F8A}" dt="2020-06-01T09:58:50.570" v="6757" actId="1076"/>
          <ac:spMkLst>
            <pc:docMk/>
            <pc:sldMk cId="4077076818" sldId="508"/>
            <ac:spMk id="4" creationId="{099CEF98-DF83-4F3D-9AF5-5633BC8C95E6}"/>
          </ac:spMkLst>
        </pc:spChg>
        <pc:spChg chg="add mod">
          <ac:chgData name="Peter" userId="0c3ccf3c-f211-4dbb-800b-a0fe90374941" providerId="ADAL" clId="{F102EFAD-3248-4D2E-B81E-776D237E3F8A}" dt="2020-06-01T09:58:50.570" v="6757" actId="1076"/>
          <ac:spMkLst>
            <pc:docMk/>
            <pc:sldMk cId="4077076818" sldId="508"/>
            <ac:spMk id="5" creationId="{BA61FC44-4BE6-4C61-B3BC-5E7F6DD79D39}"/>
          </ac:spMkLst>
        </pc:spChg>
        <pc:spChg chg="add mod">
          <ac:chgData name="Peter" userId="0c3ccf3c-f211-4dbb-800b-a0fe90374941" providerId="ADAL" clId="{F102EFAD-3248-4D2E-B81E-776D237E3F8A}" dt="2020-06-01T09:58:50.570" v="6757" actId="1076"/>
          <ac:spMkLst>
            <pc:docMk/>
            <pc:sldMk cId="4077076818" sldId="508"/>
            <ac:spMk id="8" creationId="{CD8366FC-F427-45E5-AD95-4E43B4B7DE71}"/>
          </ac:spMkLst>
        </pc:spChg>
        <pc:spChg chg="add mod">
          <ac:chgData name="Peter" userId="0c3ccf3c-f211-4dbb-800b-a0fe90374941" providerId="ADAL" clId="{F102EFAD-3248-4D2E-B81E-776D237E3F8A}" dt="2020-06-01T09:58:50.570" v="6757" actId="1076"/>
          <ac:spMkLst>
            <pc:docMk/>
            <pc:sldMk cId="4077076818" sldId="508"/>
            <ac:spMk id="12" creationId="{9CC1BDB2-4F17-40ED-84F9-3D657FA69C28}"/>
          </ac:spMkLst>
        </pc:spChg>
        <pc:spChg chg="add mod">
          <ac:chgData name="Peter" userId="0c3ccf3c-f211-4dbb-800b-a0fe90374941" providerId="ADAL" clId="{F102EFAD-3248-4D2E-B81E-776D237E3F8A}" dt="2020-06-01T09:58:50.570" v="6757" actId="1076"/>
          <ac:spMkLst>
            <pc:docMk/>
            <pc:sldMk cId="4077076818" sldId="508"/>
            <ac:spMk id="24" creationId="{8FBDE244-3DA6-41B0-9F7D-3A7A10B42A6D}"/>
          </ac:spMkLst>
        </pc:spChg>
        <pc:spChg chg="add mod">
          <ac:chgData name="Peter" userId="0c3ccf3c-f211-4dbb-800b-a0fe90374941" providerId="ADAL" clId="{F102EFAD-3248-4D2E-B81E-776D237E3F8A}" dt="2020-06-01T09:58:50.570" v="6757" actId="1076"/>
          <ac:spMkLst>
            <pc:docMk/>
            <pc:sldMk cId="4077076818" sldId="508"/>
            <ac:spMk id="25" creationId="{63839A41-9A84-4084-8EF7-4C6E40BD3B56}"/>
          </ac:spMkLst>
        </pc:spChg>
        <pc:spChg chg="add mod">
          <ac:chgData name="Peter" userId="0c3ccf3c-f211-4dbb-800b-a0fe90374941" providerId="ADAL" clId="{F102EFAD-3248-4D2E-B81E-776D237E3F8A}" dt="2020-06-01T09:58:50.570" v="6757" actId="1076"/>
          <ac:spMkLst>
            <pc:docMk/>
            <pc:sldMk cId="4077076818" sldId="508"/>
            <ac:spMk id="26" creationId="{A88ED653-F441-4F1F-BBDA-E2686AE67739}"/>
          </ac:spMkLst>
        </pc:spChg>
        <pc:spChg chg="add mod">
          <ac:chgData name="Peter" userId="0c3ccf3c-f211-4dbb-800b-a0fe90374941" providerId="ADAL" clId="{F102EFAD-3248-4D2E-B81E-776D237E3F8A}" dt="2020-06-01T09:58:50.570" v="6757" actId="1076"/>
          <ac:spMkLst>
            <pc:docMk/>
            <pc:sldMk cId="4077076818" sldId="508"/>
            <ac:spMk id="28" creationId="{12A8F05C-F967-4BDB-985F-C125715C933D}"/>
          </ac:spMkLst>
        </pc:spChg>
        <pc:spChg chg="add mod">
          <ac:chgData name="Peter" userId="0c3ccf3c-f211-4dbb-800b-a0fe90374941" providerId="ADAL" clId="{F102EFAD-3248-4D2E-B81E-776D237E3F8A}" dt="2020-06-01T09:58:50.570" v="6757" actId="1076"/>
          <ac:spMkLst>
            <pc:docMk/>
            <pc:sldMk cId="4077076818" sldId="508"/>
            <ac:spMk id="37" creationId="{B21960B3-EDF3-4640-AA8C-F37263780E95}"/>
          </ac:spMkLst>
        </pc:spChg>
        <pc:spChg chg="add mod">
          <ac:chgData name="Peter" userId="0c3ccf3c-f211-4dbb-800b-a0fe90374941" providerId="ADAL" clId="{F102EFAD-3248-4D2E-B81E-776D237E3F8A}" dt="2020-06-01T09:59:59.855" v="6923" actId="14100"/>
          <ac:spMkLst>
            <pc:docMk/>
            <pc:sldMk cId="4077076818" sldId="508"/>
            <ac:spMk id="38" creationId="{B2780100-C656-4ABD-BE2C-2574D089F882}"/>
          </ac:spMkLst>
        </pc:spChg>
        <pc:grpChg chg="add mod">
          <ac:chgData name="Peter" userId="0c3ccf3c-f211-4dbb-800b-a0fe90374941" providerId="ADAL" clId="{F102EFAD-3248-4D2E-B81E-776D237E3F8A}" dt="2020-06-01T09:58:50.570" v="6757" actId="1076"/>
          <ac:grpSpMkLst>
            <pc:docMk/>
            <pc:sldMk cId="4077076818" sldId="508"/>
            <ac:grpSpMk id="29" creationId="{89CED3E9-E891-4A40-A24D-00E2466F07F6}"/>
          </ac:grpSpMkLst>
        </pc:grp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6" creationId="{AF83065A-6EE6-461C-88E5-46C22E7745BD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7" creationId="{91EC77EB-DF1C-45B0-94FB-2859B1392DBD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9" creationId="{2E85CB95-CE67-4E29-9F2C-106D3189221C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10" creationId="{E49BD611-0F64-4AB5-9DF4-A3996D2EC87F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11" creationId="{64295F5A-9CCE-430E-A6A7-8BBEED5A6954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13" creationId="{00B42A67-5FA6-41D7-846C-C7A351EB8D0A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14" creationId="{48521CAE-34BE-4AA5-A740-F48F1B60EA97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15" creationId="{EF47D139-949F-4B9D-A159-BBE78DD151BA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16" creationId="{82E03F3C-7D04-4359-ABFF-BC78BB96B4D0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17" creationId="{CF90D878-ED18-4ED0-9660-5DA6B5193F3B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18" creationId="{3C992AF6-6DF3-45AA-B947-A4DCE8CD86F4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19" creationId="{B052ABC8-BF0D-4004-AFB5-F1D62176BC27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20" creationId="{02D2003A-CE58-467B-B791-23750DE10A4D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21" creationId="{3ABC0A0E-1DBD-4FF5-93AC-798AE0587DA1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22" creationId="{852FAE1C-C39B-417B-B491-2D4F23F86102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23" creationId="{0436F9EB-0F60-417E-8F7F-BB1928F1D979}"/>
          </ac:cxnSpMkLst>
        </pc:cxnChg>
        <pc:cxnChg chg="add mod">
          <ac:chgData name="Peter" userId="0c3ccf3c-f211-4dbb-800b-a0fe90374941" providerId="ADAL" clId="{F102EFAD-3248-4D2E-B81E-776D237E3F8A}" dt="2020-06-01T09:58:50.570" v="6757" actId="1076"/>
          <ac:cxnSpMkLst>
            <pc:docMk/>
            <pc:sldMk cId="4077076818" sldId="508"/>
            <ac:cxnSpMk id="27" creationId="{BE122626-CA4C-4E13-B6D4-DC38A5146298}"/>
          </ac:cxnSpMkLst>
        </pc:cxnChg>
        <pc:cxnChg chg="mod">
          <ac:chgData name="Peter" userId="0c3ccf3c-f211-4dbb-800b-a0fe90374941" providerId="ADAL" clId="{F102EFAD-3248-4D2E-B81E-776D237E3F8A}" dt="2020-06-01T09:58:34.549" v="6755"/>
          <ac:cxnSpMkLst>
            <pc:docMk/>
            <pc:sldMk cId="4077076818" sldId="508"/>
            <ac:cxnSpMk id="30" creationId="{02E32CBA-A95F-45AD-BAA6-55EE7698C4C1}"/>
          </ac:cxnSpMkLst>
        </pc:cxnChg>
        <pc:cxnChg chg="mod">
          <ac:chgData name="Peter" userId="0c3ccf3c-f211-4dbb-800b-a0fe90374941" providerId="ADAL" clId="{F102EFAD-3248-4D2E-B81E-776D237E3F8A}" dt="2020-06-01T09:58:34.549" v="6755"/>
          <ac:cxnSpMkLst>
            <pc:docMk/>
            <pc:sldMk cId="4077076818" sldId="508"/>
            <ac:cxnSpMk id="31" creationId="{D04EC846-DB7A-43A4-85A0-B966E9B43089}"/>
          </ac:cxnSpMkLst>
        </pc:cxnChg>
        <pc:cxnChg chg="mod">
          <ac:chgData name="Peter" userId="0c3ccf3c-f211-4dbb-800b-a0fe90374941" providerId="ADAL" clId="{F102EFAD-3248-4D2E-B81E-776D237E3F8A}" dt="2020-06-01T09:58:34.549" v="6755"/>
          <ac:cxnSpMkLst>
            <pc:docMk/>
            <pc:sldMk cId="4077076818" sldId="508"/>
            <ac:cxnSpMk id="32" creationId="{8488ED52-2610-4F3C-888F-40816356FD74}"/>
          </ac:cxnSpMkLst>
        </pc:cxnChg>
        <pc:cxnChg chg="mod">
          <ac:chgData name="Peter" userId="0c3ccf3c-f211-4dbb-800b-a0fe90374941" providerId="ADAL" clId="{F102EFAD-3248-4D2E-B81E-776D237E3F8A}" dt="2020-06-01T09:58:34.549" v="6755"/>
          <ac:cxnSpMkLst>
            <pc:docMk/>
            <pc:sldMk cId="4077076818" sldId="508"/>
            <ac:cxnSpMk id="33" creationId="{4F87EB69-CD3C-4229-A181-1823D261E290}"/>
          </ac:cxnSpMkLst>
        </pc:cxnChg>
        <pc:cxnChg chg="mod">
          <ac:chgData name="Peter" userId="0c3ccf3c-f211-4dbb-800b-a0fe90374941" providerId="ADAL" clId="{F102EFAD-3248-4D2E-B81E-776D237E3F8A}" dt="2020-06-01T09:58:34.549" v="6755"/>
          <ac:cxnSpMkLst>
            <pc:docMk/>
            <pc:sldMk cId="4077076818" sldId="508"/>
            <ac:cxnSpMk id="34" creationId="{259F73CF-FA20-4CDD-A22C-EA373C946513}"/>
          </ac:cxnSpMkLst>
        </pc:cxnChg>
        <pc:cxnChg chg="mod">
          <ac:chgData name="Peter" userId="0c3ccf3c-f211-4dbb-800b-a0fe90374941" providerId="ADAL" clId="{F102EFAD-3248-4D2E-B81E-776D237E3F8A}" dt="2020-06-01T09:58:34.549" v="6755"/>
          <ac:cxnSpMkLst>
            <pc:docMk/>
            <pc:sldMk cId="4077076818" sldId="508"/>
            <ac:cxnSpMk id="35" creationId="{2DC871E6-41D2-4CDB-B71E-D7521E69F8F2}"/>
          </ac:cxnSpMkLst>
        </pc:cxnChg>
        <pc:cxnChg chg="mod">
          <ac:chgData name="Peter" userId="0c3ccf3c-f211-4dbb-800b-a0fe90374941" providerId="ADAL" clId="{F102EFAD-3248-4D2E-B81E-776D237E3F8A}" dt="2020-06-01T09:58:34.549" v="6755"/>
          <ac:cxnSpMkLst>
            <pc:docMk/>
            <pc:sldMk cId="4077076818" sldId="508"/>
            <ac:cxnSpMk id="36" creationId="{2419A667-5BD2-4E56-AC22-698219F7C7A1}"/>
          </ac:cxnSpMkLst>
        </pc:cxnChg>
      </pc:sldChg>
      <pc:sldChg chg="modSp new mod">
        <pc:chgData name="Peter" userId="0c3ccf3c-f211-4dbb-800b-a0fe90374941" providerId="ADAL" clId="{F102EFAD-3248-4D2E-B81E-776D237E3F8A}" dt="2020-06-02T16:30:05.455" v="7028"/>
        <pc:sldMkLst>
          <pc:docMk/>
          <pc:sldMk cId="2702715576" sldId="509"/>
        </pc:sldMkLst>
        <pc:spChg chg="mod">
          <ac:chgData name="Peter" userId="0c3ccf3c-f211-4dbb-800b-a0fe90374941" providerId="ADAL" clId="{F102EFAD-3248-4D2E-B81E-776D237E3F8A}" dt="2020-06-02T16:29:57.102" v="7001" actId="20577"/>
          <ac:spMkLst>
            <pc:docMk/>
            <pc:sldMk cId="2702715576" sldId="509"/>
            <ac:spMk id="3" creationId="{FB775BBC-9FBF-4F2C-9E70-543DE4ACCDF6}"/>
          </ac:spMkLst>
        </pc:spChg>
        <pc:spChg chg="mod">
          <ac:chgData name="Peter" userId="0c3ccf3c-f211-4dbb-800b-a0fe90374941" providerId="ADAL" clId="{F102EFAD-3248-4D2E-B81E-776D237E3F8A}" dt="2020-06-02T16:30:05.455" v="7028"/>
          <ac:spMkLst>
            <pc:docMk/>
            <pc:sldMk cId="2702715576" sldId="509"/>
            <ac:spMk id="4" creationId="{888364E8-33C6-40F6-B6EB-43D49A02A3D5}"/>
          </ac:spMkLst>
        </pc:spChg>
      </pc:sldChg>
    </pc:docChg>
  </pc:docChgLst>
  <pc:docChgLst>
    <pc:chgData name="Stikker, Peter" userId="0c3ccf3c-f211-4dbb-800b-a0fe90374941" providerId="ADAL" clId="{0C78AC4A-228B-4980-9C4A-18EDE97F037D}"/>
    <pc:docChg chg="custSel addSld delSld modSld addSection modSection">
      <pc:chgData name="Stikker, Peter" userId="0c3ccf3c-f211-4dbb-800b-a0fe90374941" providerId="ADAL" clId="{0C78AC4A-228B-4980-9C4A-18EDE97F037D}" dt="2020-05-06T17:50:43.590" v="1047" actId="20577"/>
      <pc:docMkLst>
        <pc:docMk/>
      </pc:docMkLst>
      <pc:sldChg chg="addSp delSp modSp mod">
        <pc:chgData name="Stikker, Peter" userId="0c3ccf3c-f211-4dbb-800b-a0fe90374941" providerId="ADAL" clId="{0C78AC4A-228B-4980-9C4A-18EDE97F037D}" dt="2020-05-05T16:27:38.065" v="116" actId="478"/>
        <pc:sldMkLst>
          <pc:docMk/>
          <pc:sldMk cId="3457891761" sldId="259"/>
        </pc:sldMkLst>
        <pc:picChg chg="add del mod">
          <ac:chgData name="Stikker, Peter" userId="0c3ccf3c-f211-4dbb-800b-a0fe90374941" providerId="ADAL" clId="{0C78AC4A-228B-4980-9C4A-18EDE97F037D}" dt="2020-05-05T16:27:38.065" v="116" actId="478"/>
          <ac:picMkLst>
            <pc:docMk/>
            <pc:sldMk cId="3457891761" sldId="259"/>
            <ac:picMk id="6" creationId="{A2F646B1-7AD2-4C40-AEA9-14A8895C2B2E}"/>
          </ac:picMkLst>
        </pc:picChg>
      </pc:sldChg>
      <pc:sldChg chg="addSp modSp mod modAnim">
        <pc:chgData name="Stikker, Peter" userId="0c3ccf3c-f211-4dbb-800b-a0fe90374941" providerId="ADAL" clId="{0C78AC4A-228B-4980-9C4A-18EDE97F037D}" dt="2020-05-06T16:44:18.726" v="526" actId="1076"/>
        <pc:sldMkLst>
          <pc:docMk/>
          <pc:sldMk cId="3623779699" sldId="294"/>
        </pc:sldMkLst>
        <pc:spChg chg="mod ord">
          <ac:chgData name="Stikker, Peter" userId="0c3ccf3c-f211-4dbb-800b-a0fe90374941" providerId="ADAL" clId="{0C78AC4A-228B-4980-9C4A-18EDE97F037D}" dt="2020-05-06T16:42:15.707" v="479" actId="1076"/>
          <ac:spMkLst>
            <pc:docMk/>
            <pc:sldMk cId="3623779699" sldId="294"/>
            <ac:spMk id="10" creationId="{00000000-0000-0000-0000-000000000000}"/>
          </ac:spMkLst>
        </pc:spChg>
        <pc:spChg chg="mod">
          <ac:chgData name="Stikker, Peter" userId="0c3ccf3c-f211-4dbb-800b-a0fe90374941" providerId="ADAL" clId="{0C78AC4A-228B-4980-9C4A-18EDE97F037D}" dt="2020-05-06T16:43:35.873" v="506" actId="1076"/>
          <ac:spMkLst>
            <pc:docMk/>
            <pc:sldMk cId="3623779699" sldId="294"/>
            <ac:spMk id="11" creationId="{00000000-0000-0000-0000-000000000000}"/>
          </ac:spMkLst>
        </pc:spChg>
        <pc:spChg chg="mod">
          <ac:chgData name="Stikker, Peter" userId="0c3ccf3c-f211-4dbb-800b-a0fe90374941" providerId="ADAL" clId="{0C78AC4A-228B-4980-9C4A-18EDE97F037D}" dt="2020-05-06T16:42:55.796" v="488" actId="1076"/>
          <ac:spMkLst>
            <pc:docMk/>
            <pc:sldMk cId="3623779699" sldId="294"/>
            <ac:spMk id="12" creationId="{00000000-0000-0000-0000-000000000000}"/>
          </ac:spMkLst>
        </pc:spChg>
        <pc:spChg chg="mod">
          <ac:chgData name="Stikker, Peter" userId="0c3ccf3c-f211-4dbb-800b-a0fe90374941" providerId="ADAL" clId="{0C78AC4A-228B-4980-9C4A-18EDE97F037D}" dt="2020-05-06T16:44:18.726" v="526" actId="1076"/>
          <ac:spMkLst>
            <pc:docMk/>
            <pc:sldMk cId="3623779699" sldId="294"/>
            <ac:spMk id="13" creationId="{00000000-0000-0000-0000-000000000000}"/>
          </ac:spMkLst>
        </pc:spChg>
        <pc:spChg chg="add mod">
          <ac:chgData name="Stikker, Peter" userId="0c3ccf3c-f211-4dbb-800b-a0fe90374941" providerId="ADAL" clId="{0C78AC4A-228B-4980-9C4A-18EDE97F037D}" dt="2020-05-06T16:42:20.005" v="480" actId="1076"/>
          <ac:spMkLst>
            <pc:docMk/>
            <pc:sldMk cId="3623779699" sldId="294"/>
            <ac:spMk id="17" creationId="{11E9A68A-FC82-4DC5-82D6-DD251A6FDE81}"/>
          </ac:spMkLst>
        </pc:spChg>
        <pc:spChg chg="add mod">
          <ac:chgData name="Stikker, Peter" userId="0c3ccf3c-f211-4dbb-800b-a0fe90374941" providerId="ADAL" clId="{0C78AC4A-228B-4980-9C4A-18EDE97F037D}" dt="2020-05-06T16:42:50.769" v="487" actId="1076"/>
          <ac:spMkLst>
            <pc:docMk/>
            <pc:sldMk cId="3623779699" sldId="294"/>
            <ac:spMk id="18" creationId="{7F0FBF48-536A-4CCA-AFE1-85D191D7CC96}"/>
          </ac:spMkLst>
        </pc:spChg>
        <pc:spChg chg="add mod">
          <ac:chgData name="Stikker, Peter" userId="0c3ccf3c-f211-4dbb-800b-a0fe90374941" providerId="ADAL" clId="{0C78AC4A-228B-4980-9C4A-18EDE97F037D}" dt="2020-05-06T16:43:30.523" v="505" actId="1076"/>
          <ac:spMkLst>
            <pc:docMk/>
            <pc:sldMk cId="3623779699" sldId="294"/>
            <ac:spMk id="20" creationId="{0349046B-547F-4663-87AB-8CB178118F39}"/>
          </ac:spMkLst>
        </pc:spChg>
        <pc:spChg chg="add mod">
          <ac:chgData name="Stikker, Peter" userId="0c3ccf3c-f211-4dbb-800b-a0fe90374941" providerId="ADAL" clId="{0C78AC4A-228B-4980-9C4A-18EDE97F037D}" dt="2020-05-06T16:44:10.430" v="525" actId="5793"/>
          <ac:spMkLst>
            <pc:docMk/>
            <pc:sldMk cId="3623779699" sldId="294"/>
            <ac:spMk id="21" creationId="{0805B744-4BE2-44DD-A658-E21B140587FA}"/>
          </ac:spMkLst>
        </pc:spChg>
      </pc:sldChg>
      <pc:sldChg chg="del">
        <pc:chgData name="Stikker, Peter" userId="0c3ccf3c-f211-4dbb-800b-a0fe90374941" providerId="ADAL" clId="{0C78AC4A-228B-4980-9C4A-18EDE97F037D}" dt="2020-05-06T15:34:38.914" v="423" actId="2696"/>
        <pc:sldMkLst>
          <pc:docMk/>
          <pc:sldMk cId="202714387" sldId="314"/>
        </pc:sldMkLst>
      </pc:sldChg>
      <pc:sldChg chg="add modAnim">
        <pc:chgData name="Stikker, Peter" userId="0c3ccf3c-f211-4dbb-800b-a0fe90374941" providerId="ADAL" clId="{0C78AC4A-228B-4980-9C4A-18EDE97F037D}" dt="2020-05-06T16:19:59.010" v="428"/>
        <pc:sldMkLst>
          <pc:docMk/>
          <pc:sldMk cId="1684025983" sldId="314"/>
        </pc:sldMkLst>
      </pc:sldChg>
      <pc:sldChg chg="addSp delSp modSp add mod">
        <pc:chgData name="Stikker, Peter" userId="0c3ccf3c-f211-4dbb-800b-a0fe90374941" providerId="ADAL" clId="{0C78AC4A-228B-4980-9C4A-18EDE97F037D}" dt="2020-05-05T16:41:06.797" v="301" actId="1076"/>
        <pc:sldMkLst>
          <pc:docMk/>
          <pc:sldMk cId="1197895698" sldId="331"/>
        </pc:sldMkLst>
        <pc:spChg chg="mod">
          <ac:chgData name="Stikker, Peter" userId="0c3ccf3c-f211-4dbb-800b-a0fe90374941" providerId="ADAL" clId="{0C78AC4A-228B-4980-9C4A-18EDE97F037D}" dt="2020-05-05T16:38:50.621" v="266" actId="1076"/>
          <ac:spMkLst>
            <pc:docMk/>
            <pc:sldMk cId="1197895698" sldId="331"/>
            <ac:spMk id="2" creationId="{00000000-0000-0000-0000-000000000000}"/>
          </ac:spMkLst>
        </pc:spChg>
        <pc:spChg chg="mod">
          <ac:chgData name="Stikker, Peter" userId="0c3ccf3c-f211-4dbb-800b-a0fe90374941" providerId="ADAL" clId="{0C78AC4A-228B-4980-9C4A-18EDE97F037D}" dt="2020-05-05T16:36:29.256" v="187" actId="1076"/>
          <ac:spMkLst>
            <pc:docMk/>
            <pc:sldMk cId="1197895698" sldId="331"/>
            <ac:spMk id="3" creationId="{00000000-0000-0000-0000-000000000000}"/>
          </ac:spMkLst>
        </pc:spChg>
        <pc:spChg chg="del">
          <ac:chgData name="Stikker, Peter" userId="0c3ccf3c-f211-4dbb-800b-a0fe90374941" providerId="ADAL" clId="{0C78AC4A-228B-4980-9C4A-18EDE97F037D}" dt="2020-05-05T16:35:17.910" v="118" actId="478"/>
          <ac:spMkLst>
            <pc:docMk/>
            <pc:sldMk cId="1197895698" sldId="331"/>
            <ac:spMk id="6" creationId="{00000000-0000-0000-0000-000000000000}"/>
          </ac:spMkLst>
        </pc:spChg>
        <pc:spChg chg="del">
          <ac:chgData name="Stikker, Peter" userId="0c3ccf3c-f211-4dbb-800b-a0fe90374941" providerId="ADAL" clId="{0C78AC4A-228B-4980-9C4A-18EDE97F037D}" dt="2020-05-05T16:35:34.981" v="139" actId="478"/>
          <ac:spMkLst>
            <pc:docMk/>
            <pc:sldMk cId="1197895698" sldId="331"/>
            <ac:spMk id="7" creationId="{00000000-0000-0000-0000-000000000000}"/>
          </ac:spMkLst>
        </pc:spChg>
        <pc:spChg chg="add mod">
          <ac:chgData name="Stikker, Peter" userId="0c3ccf3c-f211-4dbb-800b-a0fe90374941" providerId="ADAL" clId="{0C78AC4A-228B-4980-9C4A-18EDE97F037D}" dt="2020-05-05T16:38:46.668" v="265" actId="14100"/>
          <ac:spMkLst>
            <pc:docMk/>
            <pc:sldMk cId="1197895698" sldId="331"/>
            <ac:spMk id="8" creationId="{4253C4E4-83EA-461F-B1B9-E06263BA774F}"/>
          </ac:spMkLst>
        </pc:spChg>
        <pc:spChg chg="add del">
          <ac:chgData name="Stikker, Peter" userId="0c3ccf3c-f211-4dbb-800b-a0fe90374941" providerId="ADAL" clId="{0C78AC4A-228B-4980-9C4A-18EDE97F037D}" dt="2020-05-05T16:39:32.446" v="270" actId="478"/>
          <ac:spMkLst>
            <pc:docMk/>
            <pc:sldMk cId="1197895698" sldId="331"/>
            <ac:spMk id="10" creationId="{37B782B0-FB83-4746-80B5-0BD1566CBAF6}"/>
          </ac:spMkLst>
        </pc:spChg>
        <pc:spChg chg="add mod">
          <ac:chgData name="Stikker, Peter" userId="0c3ccf3c-f211-4dbb-800b-a0fe90374941" providerId="ADAL" clId="{0C78AC4A-228B-4980-9C4A-18EDE97F037D}" dt="2020-05-05T16:39:53.927" v="282" actId="1076"/>
          <ac:spMkLst>
            <pc:docMk/>
            <pc:sldMk cId="1197895698" sldId="331"/>
            <ac:spMk id="11" creationId="{59E26ADD-68D6-4831-9E52-08018EAF6D03}"/>
          </ac:spMkLst>
        </pc:spChg>
        <pc:spChg chg="add mod">
          <ac:chgData name="Stikker, Peter" userId="0c3ccf3c-f211-4dbb-800b-a0fe90374941" providerId="ADAL" clId="{0C78AC4A-228B-4980-9C4A-18EDE97F037D}" dt="2020-05-05T16:40:12.515" v="287" actId="1076"/>
          <ac:spMkLst>
            <pc:docMk/>
            <pc:sldMk cId="1197895698" sldId="331"/>
            <ac:spMk id="12" creationId="{B5F8A05C-3729-4203-9128-9FF518754133}"/>
          </ac:spMkLst>
        </pc:spChg>
        <pc:spChg chg="add mod">
          <ac:chgData name="Stikker, Peter" userId="0c3ccf3c-f211-4dbb-800b-a0fe90374941" providerId="ADAL" clId="{0C78AC4A-228B-4980-9C4A-18EDE97F037D}" dt="2020-05-05T16:40:47.937" v="295" actId="1076"/>
          <ac:spMkLst>
            <pc:docMk/>
            <pc:sldMk cId="1197895698" sldId="331"/>
            <ac:spMk id="17" creationId="{8678D023-3139-4C0F-A8B7-C84E88501961}"/>
          </ac:spMkLst>
        </pc:spChg>
        <pc:spChg chg="add mod">
          <ac:chgData name="Stikker, Peter" userId="0c3ccf3c-f211-4dbb-800b-a0fe90374941" providerId="ADAL" clId="{0C78AC4A-228B-4980-9C4A-18EDE97F037D}" dt="2020-05-05T16:40:58.406" v="298" actId="1076"/>
          <ac:spMkLst>
            <pc:docMk/>
            <pc:sldMk cId="1197895698" sldId="331"/>
            <ac:spMk id="18" creationId="{E2BE98F1-F3BD-4D82-8255-90D6BABEBCD9}"/>
          </ac:spMkLst>
        </pc:spChg>
        <pc:spChg chg="add mod">
          <ac:chgData name="Stikker, Peter" userId="0c3ccf3c-f211-4dbb-800b-a0fe90374941" providerId="ADAL" clId="{0C78AC4A-228B-4980-9C4A-18EDE97F037D}" dt="2020-05-05T16:41:06.797" v="301" actId="1076"/>
          <ac:spMkLst>
            <pc:docMk/>
            <pc:sldMk cId="1197895698" sldId="331"/>
            <ac:spMk id="19" creationId="{868DD833-80C4-4BE6-89B2-EF010DB9EEF4}"/>
          </ac:spMkLst>
        </pc:spChg>
        <pc:cxnChg chg="add del">
          <ac:chgData name="Stikker, Peter" userId="0c3ccf3c-f211-4dbb-800b-a0fe90374941" providerId="ADAL" clId="{0C78AC4A-228B-4980-9C4A-18EDE97F037D}" dt="2020-05-05T16:39:23.179" v="268" actId="478"/>
          <ac:cxnSpMkLst>
            <pc:docMk/>
            <pc:sldMk cId="1197895698" sldId="331"/>
            <ac:cxnSpMk id="9" creationId="{4B49587A-A98C-47C6-811B-1D8653A809E6}"/>
          </ac:cxnSpMkLst>
        </pc:cxnChg>
        <pc:cxnChg chg="add mod">
          <ac:chgData name="Stikker, Peter" userId="0c3ccf3c-f211-4dbb-800b-a0fe90374941" providerId="ADAL" clId="{0C78AC4A-228B-4980-9C4A-18EDE97F037D}" dt="2020-05-05T16:40:32.131" v="290" actId="14100"/>
          <ac:cxnSpMkLst>
            <pc:docMk/>
            <pc:sldMk cId="1197895698" sldId="331"/>
            <ac:cxnSpMk id="14" creationId="{6ED7AA97-74E2-4F2C-8452-0AFCE2067363}"/>
          </ac:cxnSpMkLst>
        </pc:cxnChg>
      </pc:sldChg>
      <pc:sldChg chg="modSp">
        <pc:chgData name="Stikker, Peter" userId="0c3ccf3c-f211-4dbb-800b-a0fe90374941" providerId="ADAL" clId="{0C78AC4A-228B-4980-9C4A-18EDE97F037D}" dt="2020-05-06T16:52:39.572" v="527" actId="20577"/>
        <pc:sldMkLst>
          <pc:docMk/>
          <pc:sldMk cId="1776962834" sldId="377"/>
        </pc:sldMkLst>
        <pc:spChg chg="mod">
          <ac:chgData name="Stikker, Peter" userId="0c3ccf3c-f211-4dbb-800b-a0fe90374941" providerId="ADAL" clId="{0C78AC4A-228B-4980-9C4A-18EDE97F037D}" dt="2020-05-06T16:52:39.572" v="527" actId="20577"/>
          <ac:spMkLst>
            <pc:docMk/>
            <pc:sldMk cId="1776962834" sldId="377"/>
            <ac:spMk id="5" creationId="{3952E355-DD84-4353-82AA-1B8DBA6E7AFF}"/>
          </ac:spMkLst>
        </pc:spChg>
      </pc:sldChg>
      <pc:sldChg chg="modSp mod">
        <pc:chgData name="Stikker, Peter" userId="0c3ccf3c-f211-4dbb-800b-a0fe90374941" providerId="ADAL" clId="{0C78AC4A-228B-4980-9C4A-18EDE97F037D}" dt="2020-05-05T16:13:35.301" v="99" actId="1076"/>
        <pc:sldMkLst>
          <pc:docMk/>
          <pc:sldMk cId="604481197" sldId="385"/>
        </pc:sldMkLst>
        <pc:spChg chg="mod">
          <ac:chgData name="Stikker, Peter" userId="0c3ccf3c-f211-4dbb-800b-a0fe90374941" providerId="ADAL" clId="{0C78AC4A-228B-4980-9C4A-18EDE97F037D}" dt="2020-05-05T16:13:35.301" v="99" actId="1076"/>
          <ac:spMkLst>
            <pc:docMk/>
            <pc:sldMk cId="604481197" sldId="385"/>
            <ac:spMk id="6" creationId="{BF425D91-D290-4918-97DD-7F42AEAE6F2A}"/>
          </ac:spMkLst>
        </pc:spChg>
        <pc:picChg chg="mod">
          <ac:chgData name="Stikker, Peter" userId="0c3ccf3c-f211-4dbb-800b-a0fe90374941" providerId="ADAL" clId="{0C78AC4A-228B-4980-9C4A-18EDE97F037D}" dt="2020-05-05T16:13:30.897" v="98" actId="1076"/>
          <ac:picMkLst>
            <pc:docMk/>
            <pc:sldMk cId="604481197" sldId="385"/>
            <ac:picMk id="1026" creationId="{FD94AA75-6712-480C-9DE7-E1999A773BED}"/>
          </ac:picMkLst>
        </pc:picChg>
      </pc:sldChg>
      <pc:sldChg chg="modSp mod">
        <pc:chgData name="Stikker, Peter" userId="0c3ccf3c-f211-4dbb-800b-a0fe90374941" providerId="ADAL" clId="{0C78AC4A-228B-4980-9C4A-18EDE97F037D}" dt="2020-05-05T16:18:33.253" v="109" actId="14100"/>
        <pc:sldMkLst>
          <pc:docMk/>
          <pc:sldMk cId="856967338" sldId="392"/>
        </pc:sldMkLst>
        <pc:spChg chg="mod">
          <ac:chgData name="Stikker, Peter" userId="0c3ccf3c-f211-4dbb-800b-a0fe90374941" providerId="ADAL" clId="{0C78AC4A-228B-4980-9C4A-18EDE97F037D}" dt="2020-05-05T16:18:33.253" v="109" actId="14100"/>
          <ac:spMkLst>
            <pc:docMk/>
            <pc:sldMk cId="856967338" sldId="392"/>
            <ac:spMk id="3" creationId="{D6B350A4-055C-44CC-95FE-CF8B02E0EAA3}"/>
          </ac:spMkLst>
        </pc:spChg>
      </pc:sldChg>
      <pc:sldChg chg="addSp modSp mod modAnim">
        <pc:chgData name="Stikker, Peter" userId="0c3ccf3c-f211-4dbb-800b-a0fe90374941" providerId="ADAL" clId="{0C78AC4A-228B-4980-9C4A-18EDE97F037D}" dt="2020-05-05T16:57:52.348" v="422"/>
        <pc:sldMkLst>
          <pc:docMk/>
          <pc:sldMk cId="450959852" sldId="398"/>
        </pc:sldMkLst>
        <pc:spChg chg="mod">
          <ac:chgData name="Stikker, Peter" userId="0c3ccf3c-f211-4dbb-800b-a0fe90374941" providerId="ADAL" clId="{0C78AC4A-228B-4980-9C4A-18EDE97F037D}" dt="2020-05-05T16:47:44.621" v="305" actId="20577"/>
          <ac:spMkLst>
            <pc:docMk/>
            <pc:sldMk cId="450959852" sldId="398"/>
            <ac:spMk id="3" creationId="{C06FA5EA-E5DF-4725-8FB8-69E3D7EA471F}"/>
          </ac:spMkLst>
        </pc:spChg>
        <pc:spChg chg="add mod">
          <ac:chgData name="Stikker, Peter" userId="0c3ccf3c-f211-4dbb-800b-a0fe90374941" providerId="ADAL" clId="{0C78AC4A-228B-4980-9C4A-18EDE97F037D}" dt="2020-05-05T16:57:49.488" v="421" actId="1076"/>
          <ac:spMkLst>
            <pc:docMk/>
            <pc:sldMk cId="450959852" sldId="398"/>
            <ac:spMk id="5" creationId="{275BA078-5EA9-4E34-BFF4-590141AB77AE}"/>
          </ac:spMkLst>
        </pc:spChg>
      </pc:sldChg>
      <pc:sldChg chg="modSp modAnim">
        <pc:chgData name="Stikker, Peter" userId="0c3ccf3c-f211-4dbb-800b-a0fe90374941" providerId="ADAL" clId="{0C78AC4A-228B-4980-9C4A-18EDE97F037D}" dt="2020-05-06T16:25:23.325" v="429" actId="6549"/>
        <pc:sldMkLst>
          <pc:docMk/>
          <pc:sldMk cId="1430277392" sldId="409"/>
        </pc:sldMkLst>
        <pc:spChg chg="mod">
          <ac:chgData name="Stikker, Peter" userId="0c3ccf3c-f211-4dbb-800b-a0fe90374941" providerId="ADAL" clId="{0C78AC4A-228B-4980-9C4A-18EDE97F037D}" dt="2020-05-06T16:25:23.325" v="429" actId="6549"/>
          <ac:spMkLst>
            <pc:docMk/>
            <pc:sldMk cId="1430277392" sldId="409"/>
            <ac:spMk id="3" creationId="{E9540E22-8E81-42E4-AD2E-33B14DA22435}"/>
          </ac:spMkLst>
        </pc:spChg>
      </pc:sldChg>
      <pc:sldChg chg="modAnim">
        <pc:chgData name="Stikker, Peter" userId="0c3ccf3c-f211-4dbb-800b-a0fe90374941" providerId="ADAL" clId="{0C78AC4A-228B-4980-9C4A-18EDE97F037D}" dt="2020-05-06T17:37:46.632" v="877"/>
        <pc:sldMkLst>
          <pc:docMk/>
          <pc:sldMk cId="1561485288" sldId="410"/>
        </pc:sldMkLst>
      </pc:sldChg>
      <pc:sldChg chg="modSp mod">
        <pc:chgData name="Stikker, Peter" userId="0c3ccf3c-f211-4dbb-800b-a0fe90374941" providerId="ADAL" clId="{0C78AC4A-228B-4980-9C4A-18EDE97F037D}" dt="2020-05-05T09:42:09.552" v="8" actId="1076"/>
        <pc:sldMkLst>
          <pc:docMk/>
          <pc:sldMk cId="1184805564" sldId="411"/>
        </pc:sldMkLst>
        <pc:spChg chg="mod">
          <ac:chgData name="Stikker, Peter" userId="0c3ccf3c-f211-4dbb-800b-a0fe90374941" providerId="ADAL" clId="{0C78AC4A-228B-4980-9C4A-18EDE97F037D}" dt="2020-05-05T09:42:07.498" v="7" actId="14100"/>
          <ac:spMkLst>
            <pc:docMk/>
            <pc:sldMk cId="1184805564" sldId="411"/>
            <ac:spMk id="3" creationId="{412BD5A6-B163-46E6-A139-FD7A903D9E85}"/>
          </ac:spMkLst>
        </pc:spChg>
        <pc:picChg chg="mod">
          <ac:chgData name="Stikker, Peter" userId="0c3ccf3c-f211-4dbb-800b-a0fe90374941" providerId="ADAL" clId="{0C78AC4A-228B-4980-9C4A-18EDE97F037D}" dt="2020-05-05T09:42:09.552" v="8" actId="1076"/>
          <ac:picMkLst>
            <pc:docMk/>
            <pc:sldMk cId="1184805564" sldId="411"/>
            <ac:picMk id="4" creationId="{7CD733DD-512A-4422-90A5-E160C3F94CAB}"/>
          </ac:picMkLst>
        </pc:picChg>
      </pc:sldChg>
      <pc:sldChg chg="modSp">
        <pc:chgData name="Stikker, Peter" userId="0c3ccf3c-f211-4dbb-800b-a0fe90374941" providerId="ADAL" clId="{0C78AC4A-228B-4980-9C4A-18EDE97F037D}" dt="2020-05-05T16:19:56.663" v="110" actId="1076"/>
        <pc:sldMkLst>
          <pc:docMk/>
          <pc:sldMk cId="167273132" sldId="422"/>
        </pc:sldMkLst>
        <pc:picChg chg="mod">
          <ac:chgData name="Stikker, Peter" userId="0c3ccf3c-f211-4dbb-800b-a0fe90374941" providerId="ADAL" clId="{0C78AC4A-228B-4980-9C4A-18EDE97F037D}" dt="2020-05-05T16:19:56.663" v="110" actId="1076"/>
          <ac:picMkLst>
            <pc:docMk/>
            <pc:sldMk cId="167273132" sldId="422"/>
            <ac:picMk id="1028" creationId="{72DA1105-53B5-4F96-8F96-1E377C165C90}"/>
          </ac:picMkLst>
        </pc:picChg>
      </pc:sldChg>
      <pc:sldChg chg="modSp mod">
        <pc:chgData name="Stikker, Peter" userId="0c3ccf3c-f211-4dbb-800b-a0fe90374941" providerId="ADAL" clId="{0C78AC4A-228B-4980-9C4A-18EDE97F037D}" dt="2020-05-06T17:50:43.590" v="1047" actId="20577"/>
        <pc:sldMkLst>
          <pc:docMk/>
          <pc:sldMk cId="2656877821" sldId="430"/>
        </pc:sldMkLst>
        <pc:spChg chg="mod">
          <ac:chgData name="Stikker, Peter" userId="0c3ccf3c-f211-4dbb-800b-a0fe90374941" providerId="ADAL" clId="{0C78AC4A-228B-4980-9C4A-18EDE97F037D}" dt="2020-05-06T17:50:43.590" v="1047" actId="20577"/>
          <ac:spMkLst>
            <pc:docMk/>
            <pc:sldMk cId="2656877821" sldId="430"/>
            <ac:spMk id="6" creationId="{3BB3828F-85E5-4291-A979-A179948672BC}"/>
          </ac:spMkLst>
        </pc:spChg>
      </pc:sldChg>
      <pc:sldChg chg="modSp mod">
        <pc:chgData name="Stikker, Peter" userId="0c3ccf3c-f211-4dbb-800b-a0fe90374941" providerId="ADAL" clId="{0C78AC4A-228B-4980-9C4A-18EDE97F037D}" dt="2020-05-06T17:45:32.361" v="888" actId="1076"/>
        <pc:sldMkLst>
          <pc:docMk/>
          <pc:sldMk cId="159910518" sldId="432"/>
        </pc:sldMkLst>
        <pc:spChg chg="mod">
          <ac:chgData name="Stikker, Peter" userId="0c3ccf3c-f211-4dbb-800b-a0fe90374941" providerId="ADAL" clId="{0C78AC4A-228B-4980-9C4A-18EDE97F037D}" dt="2020-05-06T17:45:32.361" v="888" actId="1076"/>
          <ac:spMkLst>
            <pc:docMk/>
            <pc:sldMk cId="159910518" sldId="432"/>
            <ac:spMk id="4" creationId="{696D1680-B02F-462F-BF11-32D0907D9348}"/>
          </ac:spMkLst>
        </pc:spChg>
      </pc:sldChg>
      <pc:sldChg chg="modAnim">
        <pc:chgData name="Stikker, Peter" userId="0c3ccf3c-f211-4dbb-800b-a0fe90374941" providerId="ADAL" clId="{0C78AC4A-228B-4980-9C4A-18EDE97F037D}" dt="2020-05-06T17:06:09.457" v="530"/>
        <pc:sldMkLst>
          <pc:docMk/>
          <pc:sldMk cId="3173034304" sldId="438"/>
        </pc:sldMkLst>
      </pc:sldChg>
      <pc:sldChg chg="modSp mod modAnim">
        <pc:chgData name="Stikker, Peter" userId="0c3ccf3c-f211-4dbb-800b-a0fe90374941" providerId="ADAL" clId="{0C78AC4A-228B-4980-9C4A-18EDE97F037D}" dt="2020-05-06T17:39:18.060" v="879"/>
        <pc:sldMkLst>
          <pc:docMk/>
          <pc:sldMk cId="3221526657" sldId="439"/>
        </pc:sldMkLst>
        <pc:spChg chg="mod">
          <ac:chgData name="Stikker, Peter" userId="0c3ccf3c-f211-4dbb-800b-a0fe90374941" providerId="ADAL" clId="{0C78AC4A-228B-4980-9C4A-18EDE97F037D}" dt="2020-05-05T12:07:48.703" v="52" actId="207"/>
          <ac:spMkLst>
            <pc:docMk/>
            <pc:sldMk cId="3221526657" sldId="439"/>
            <ac:spMk id="2" creationId="{A74E9A60-3359-46DF-9BB1-484438732784}"/>
          </ac:spMkLst>
        </pc:spChg>
      </pc:sldChg>
      <pc:sldChg chg="modSp mod modAnim">
        <pc:chgData name="Stikker, Peter" userId="0c3ccf3c-f211-4dbb-800b-a0fe90374941" providerId="ADAL" clId="{0C78AC4A-228B-4980-9C4A-18EDE97F037D}" dt="2020-05-06T17:41:39.286" v="885" actId="20577"/>
        <pc:sldMkLst>
          <pc:docMk/>
          <pc:sldMk cId="812684218" sldId="440"/>
        </pc:sldMkLst>
        <pc:spChg chg="mod">
          <ac:chgData name="Stikker, Peter" userId="0c3ccf3c-f211-4dbb-800b-a0fe90374941" providerId="ADAL" clId="{0C78AC4A-228B-4980-9C4A-18EDE97F037D}" dt="2020-05-05T12:07:22.710" v="46" actId="1076"/>
          <ac:spMkLst>
            <pc:docMk/>
            <pc:sldMk cId="812684218" sldId="440"/>
            <ac:spMk id="2" creationId="{A74E9A60-3359-46DF-9BB1-484438732784}"/>
          </ac:spMkLst>
        </pc:spChg>
        <pc:spChg chg="mod">
          <ac:chgData name="Stikker, Peter" userId="0c3ccf3c-f211-4dbb-800b-a0fe90374941" providerId="ADAL" clId="{0C78AC4A-228B-4980-9C4A-18EDE97F037D}" dt="2020-05-06T17:41:39.286" v="885" actId="20577"/>
          <ac:spMkLst>
            <pc:docMk/>
            <pc:sldMk cId="812684218" sldId="440"/>
            <ac:spMk id="3" creationId="{8910DAA4-DBB2-40D9-9274-C6F05ECCB6C2}"/>
          </ac:spMkLst>
        </pc:spChg>
      </pc:sldChg>
      <pc:sldChg chg="modSp mod modAnim">
        <pc:chgData name="Stikker, Peter" userId="0c3ccf3c-f211-4dbb-800b-a0fe90374941" providerId="ADAL" clId="{0C78AC4A-228B-4980-9C4A-18EDE97F037D}" dt="2020-05-06T17:43:18.174" v="886" actId="20577"/>
        <pc:sldMkLst>
          <pc:docMk/>
          <pc:sldMk cId="4040987635" sldId="441"/>
        </pc:sldMkLst>
        <pc:spChg chg="mod">
          <ac:chgData name="Stikker, Peter" userId="0c3ccf3c-f211-4dbb-800b-a0fe90374941" providerId="ADAL" clId="{0C78AC4A-228B-4980-9C4A-18EDE97F037D}" dt="2020-05-05T12:07:33.828" v="49" actId="1076"/>
          <ac:spMkLst>
            <pc:docMk/>
            <pc:sldMk cId="4040987635" sldId="441"/>
            <ac:spMk id="2" creationId="{20AE7457-9EEC-459A-9803-90FCD9E976E6}"/>
          </ac:spMkLst>
        </pc:spChg>
        <pc:spChg chg="mod">
          <ac:chgData name="Stikker, Peter" userId="0c3ccf3c-f211-4dbb-800b-a0fe90374941" providerId="ADAL" clId="{0C78AC4A-228B-4980-9C4A-18EDE97F037D}" dt="2020-05-06T17:43:18.174" v="886" actId="20577"/>
          <ac:spMkLst>
            <pc:docMk/>
            <pc:sldMk cId="4040987635" sldId="441"/>
            <ac:spMk id="3" creationId="{49D4B9CA-08E5-46AC-BBBC-66D97ACAF517}"/>
          </ac:spMkLst>
        </pc:spChg>
      </pc:sldChg>
      <pc:sldChg chg="modSp">
        <pc:chgData name="Stikker, Peter" userId="0c3ccf3c-f211-4dbb-800b-a0fe90374941" providerId="ADAL" clId="{0C78AC4A-228B-4980-9C4A-18EDE97F037D}" dt="2020-05-05T09:44:13.004" v="42" actId="20577"/>
        <pc:sldMkLst>
          <pc:docMk/>
          <pc:sldMk cId="3474524218" sldId="443"/>
        </pc:sldMkLst>
        <pc:spChg chg="mod">
          <ac:chgData name="Stikker, Peter" userId="0c3ccf3c-f211-4dbb-800b-a0fe90374941" providerId="ADAL" clId="{0C78AC4A-228B-4980-9C4A-18EDE97F037D}" dt="2020-05-05T09:44:13.004" v="42" actId="20577"/>
          <ac:spMkLst>
            <pc:docMk/>
            <pc:sldMk cId="3474524218" sldId="443"/>
            <ac:spMk id="3" creationId="{49699F18-F2A9-4D45-9E19-807B1C241AF9}"/>
          </ac:spMkLst>
        </pc:spChg>
      </pc:sldChg>
      <pc:sldChg chg="addSp delSp modSp new mod modAnim">
        <pc:chgData name="Stikker, Peter" userId="0c3ccf3c-f211-4dbb-800b-a0fe90374941" providerId="ADAL" clId="{0C78AC4A-228B-4980-9C4A-18EDE97F037D}" dt="2020-05-05T12:14:18.004" v="96" actId="20577"/>
        <pc:sldMkLst>
          <pc:docMk/>
          <pc:sldMk cId="1029692678" sldId="444"/>
        </pc:sldMkLst>
        <pc:spChg chg="del">
          <ac:chgData name="Stikker, Peter" userId="0c3ccf3c-f211-4dbb-800b-a0fe90374941" providerId="ADAL" clId="{0C78AC4A-228B-4980-9C4A-18EDE97F037D}" dt="2020-05-05T12:08:14.165" v="54"/>
          <ac:spMkLst>
            <pc:docMk/>
            <pc:sldMk cId="1029692678" sldId="444"/>
            <ac:spMk id="2" creationId="{BD0A634F-EC85-40CD-9835-D2AA2EA1F4E5}"/>
          </ac:spMkLst>
        </pc:spChg>
        <pc:spChg chg="del">
          <ac:chgData name="Stikker, Peter" userId="0c3ccf3c-f211-4dbb-800b-a0fe90374941" providerId="ADAL" clId="{0C78AC4A-228B-4980-9C4A-18EDE97F037D}" dt="2020-05-05T12:08:14.165" v="54"/>
          <ac:spMkLst>
            <pc:docMk/>
            <pc:sldMk cId="1029692678" sldId="444"/>
            <ac:spMk id="3" creationId="{84EBFC6F-2704-44CD-AE7B-1EA04E9A3A0F}"/>
          </ac:spMkLst>
        </pc:spChg>
        <pc:spChg chg="add mod">
          <ac:chgData name="Stikker, Peter" userId="0c3ccf3c-f211-4dbb-800b-a0fe90374941" providerId="ADAL" clId="{0C78AC4A-228B-4980-9C4A-18EDE97F037D}" dt="2020-05-05T12:14:18.004" v="96" actId="20577"/>
          <ac:spMkLst>
            <pc:docMk/>
            <pc:sldMk cId="1029692678" sldId="444"/>
            <ac:spMk id="4" creationId="{54546A21-4333-4F89-BC65-39C350890E8C}"/>
          </ac:spMkLst>
        </pc:spChg>
        <pc:spChg chg="add mod">
          <ac:chgData name="Stikker, Peter" userId="0c3ccf3c-f211-4dbb-800b-a0fe90374941" providerId="ADAL" clId="{0C78AC4A-228B-4980-9C4A-18EDE97F037D}" dt="2020-05-05T12:08:27.143" v="70" actId="14100"/>
          <ac:spMkLst>
            <pc:docMk/>
            <pc:sldMk cId="1029692678" sldId="444"/>
            <ac:spMk id="5" creationId="{D316D2EB-9F0C-4319-AC93-7DF871F55CE0}"/>
          </ac:spMkLst>
        </pc:spChg>
        <pc:graphicFrameChg chg="add mod modGraphic">
          <ac:chgData name="Stikker, Peter" userId="0c3ccf3c-f211-4dbb-800b-a0fe90374941" providerId="ADAL" clId="{0C78AC4A-228B-4980-9C4A-18EDE97F037D}" dt="2020-05-05T12:14:11.970" v="89" actId="1076"/>
          <ac:graphicFrameMkLst>
            <pc:docMk/>
            <pc:sldMk cId="1029692678" sldId="444"/>
            <ac:graphicFrameMk id="6" creationId="{010863E5-0FA9-4452-B84F-59B3805403AC}"/>
          </ac:graphicFrameMkLst>
        </pc:graphicFrameChg>
      </pc:sldChg>
      <pc:sldChg chg="addSp modSp new mod modAnim">
        <pc:chgData name="Stikker, Peter" userId="0c3ccf3c-f211-4dbb-800b-a0fe90374941" providerId="ADAL" clId="{0C78AC4A-228B-4980-9C4A-18EDE97F037D}" dt="2020-05-06T17:33:31.383" v="876"/>
        <pc:sldMkLst>
          <pc:docMk/>
          <pc:sldMk cId="4274494210" sldId="445"/>
        </pc:sldMkLst>
        <pc:spChg chg="mod">
          <ac:chgData name="Stikker, Peter" userId="0c3ccf3c-f211-4dbb-800b-a0fe90374941" providerId="ADAL" clId="{0C78AC4A-228B-4980-9C4A-18EDE97F037D}" dt="2020-05-06T17:30:39.886" v="842" actId="5793"/>
          <ac:spMkLst>
            <pc:docMk/>
            <pc:sldMk cId="4274494210" sldId="445"/>
            <ac:spMk id="3" creationId="{B41AC340-621F-4281-A74C-DDEB15DD167E}"/>
          </ac:spMkLst>
        </pc:spChg>
        <pc:spChg chg="mod">
          <ac:chgData name="Stikker, Peter" userId="0c3ccf3c-f211-4dbb-800b-a0fe90374941" providerId="ADAL" clId="{0C78AC4A-228B-4980-9C4A-18EDE97F037D}" dt="2020-05-06T17:33:24.771" v="874" actId="179"/>
          <ac:spMkLst>
            <pc:docMk/>
            <pc:sldMk cId="4274494210" sldId="445"/>
            <ac:spMk id="4" creationId="{019E6AC5-2DD1-4C41-8108-20A5E26184B9}"/>
          </ac:spMkLst>
        </pc:spChg>
        <pc:picChg chg="add mod modCrop">
          <ac:chgData name="Stikker, Peter" userId="0c3ccf3c-f211-4dbb-800b-a0fe90374941" providerId="ADAL" clId="{0C78AC4A-228B-4980-9C4A-18EDE97F037D}" dt="2020-05-06T17:30:30.155" v="817" actId="1076"/>
          <ac:picMkLst>
            <pc:docMk/>
            <pc:sldMk cId="4274494210" sldId="445"/>
            <ac:picMk id="5" creationId="{D5DE69B4-9773-4397-9A73-5F2CF8D9A25E}"/>
          </ac:picMkLst>
        </pc:picChg>
        <pc:picChg chg="add mod modCrop">
          <ac:chgData name="Stikker, Peter" userId="0c3ccf3c-f211-4dbb-800b-a0fe90374941" providerId="ADAL" clId="{0C78AC4A-228B-4980-9C4A-18EDE97F037D}" dt="2020-05-06T17:31:19.764" v="848" actId="1076"/>
          <ac:picMkLst>
            <pc:docMk/>
            <pc:sldMk cId="4274494210" sldId="445"/>
            <ac:picMk id="6" creationId="{9E31C7EF-FF0E-44B3-9DDC-E5EB06C2777A}"/>
          </ac:picMkLst>
        </pc:picChg>
      </pc:sldChg>
    </pc:docChg>
  </pc:docChgLst>
  <pc:docChgLst>
    <pc:chgData name="Peter" userId="0c3ccf3c-f211-4dbb-800b-a0fe90374941" providerId="ADAL" clId="{5550351F-32CE-4292-9DE2-D3EC23CDC431}"/>
    <pc:docChg chg="undo redo custSel addSld delSld modSld sldOrd addSection modSection">
      <pc:chgData name="Peter" userId="0c3ccf3c-f211-4dbb-800b-a0fe90374941" providerId="ADAL" clId="{5550351F-32CE-4292-9DE2-D3EC23CDC431}" dt="2020-05-28T12:12:11.780" v="10251"/>
      <pc:docMkLst>
        <pc:docMk/>
      </pc:docMkLst>
      <pc:sldChg chg="modSp mod">
        <pc:chgData name="Peter" userId="0c3ccf3c-f211-4dbb-800b-a0fe90374941" providerId="ADAL" clId="{5550351F-32CE-4292-9DE2-D3EC23CDC431}" dt="2020-05-27T17:31:56.966" v="9443" actId="20577"/>
        <pc:sldMkLst>
          <pc:docMk/>
          <pc:sldMk cId="3022874236" sldId="257"/>
        </pc:sldMkLst>
        <pc:spChg chg="mod">
          <ac:chgData name="Peter" userId="0c3ccf3c-f211-4dbb-800b-a0fe90374941" providerId="ADAL" clId="{5550351F-32CE-4292-9DE2-D3EC23CDC431}" dt="2020-05-27T17:31:56.966" v="9443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modSp mod modAnim">
        <pc:chgData name="Peter" userId="0c3ccf3c-f211-4dbb-800b-a0fe90374941" providerId="ADAL" clId="{5550351F-32CE-4292-9DE2-D3EC23CDC431}" dt="2020-05-27T17:20:26.908" v="9124"/>
        <pc:sldMkLst>
          <pc:docMk/>
          <pc:sldMk cId="1029692678" sldId="444"/>
        </pc:sldMkLst>
        <pc:spChg chg="mod">
          <ac:chgData name="Peter" userId="0c3ccf3c-f211-4dbb-800b-a0fe90374941" providerId="ADAL" clId="{5550351F-32CE-4292-9DE2-D3EC23CDC431}" dt="2020-05-27T17:10:15.712" v="9062" actId="1076"/>
          <ac:spMkLst>
            <pc:docMk/>
            <pc:sldMk cId="1029692678" sldId="444"/>
            <ac:spMk id="4" creationId="{54546A21-4333-4F89-BC65-39C350890E8C}"/>
          </ac:spMkLst>
        </pc:spChg>
        <pc:spChg chg="mod">
          <ac:chgData name="Peter" userId="0c3ccf3c-f211-4dbb-800b-a0fe90374941" providerId="ADAL" clId="{5550351F-32CE-4292-9DE2-D3EC23CDC431}" dt="2020-05-27T17:10:20.618" v="9064" actId="1076"/>
          <ac:spMkLst>
            <pc:docMk/>
            <pc:sldMk cId="1029692678" sldId="444"/>
            <ac:spMk id="5" creationId="{D316D2EB-9F0C-4319-AC93-7DF871F55CE0}"/>
          </ac:spMkLst>
        </pc:spChg>
        <pc:spChg chg="mod">
          <ac:chgData name="Peter" userId="0c3ccf3c-f211-4dbb-800b-a0fe90374941" providerId="ADAL" clId="{5550351F-32CE-4292-9DE2-D3EC23CDC431}" dt="2020-05-27T17:10:23.969" v="9065" actId="14100"/>
          <ac:spMkLst>
            <pc:docMk/>
            <pc:sldMk cId="1029692678" sldId="444"/>
            <ac:spMk id="7" creationId="{DCD70B74-2642-4504-A2F8-59B03F67470E}"/>
          </ac:spMkLst>
        </pc:spChg>
      </pc:sldChg>
      <pc:sldChg chg="modSp mod modAnim">
        <pc:chgData name="Peter" userId="0c3ccf3c-f211-4dbb-800b-a0fe90374941" providerId="ADAL" clId="{5550351F-32CE-4292-9DE2-D3EC23CDC431}" dt="2020-05-27T17:20:42.662" v="9126"/>
        <pc:sldMkLst>
          <pc:docMk/>
          <pc:sldMk cId="3111278291" sldId="445"/>
        </pc:sldMkLst>
        <pc:spChg chg="mod">
          <ac:chgData name="Peter" userId="0c3ccf3c-f211-4dbb-800b-a0fe90374941" providerId="ADAL" clId="{5550351F-32CE-4292-9DE2-D3EC23CDC431}" dt="2020-05-27T17:20:40.834" v="9125" actId="1076"/>
          <ac:spMkLst>
            <pc:docMk/>
            <pc:sldMk cId="3111278291" sldId="445"/>
            <ac:spMk id="4" creationId="{7D522F1D-832F-4CEF-9D77-33CE55713A92}"/>
          </ac:spMkLst>
        </pc:spChg>
      </pc:sldChg>
      <pc:sldChg chg="modNotesTx">
        <pc:chgData name="Peter" userId="0c3ccf3c-f211-4dbb-800b-a0fe90374941" providerId="ADAL" clId="{5550351F-32CE-4292-9DE2-D3EC23CDC431}" dt="2020-05-24T16:46:52.351" v="4591" actId="20577"/>
        <pc:sldMkLst>
          <pc:docMk/>
          <pc:sldMk cId="1815098232" sldId="448"/>
        </pc:sldMkLst>
      </pc:sldChg>
      <pc:sldChg chg="addSp delSp modSp mod modNotesTx">
        <pc:chgData name="Peter" userId="0c3ccf3c-f211-4dbb-800b-a0fe90374941" providerId="ADAL" clId="{5550351F-32CE-4292-9DE2-D3EC23CDC431}" dt="2020-05-28T10:20:49.510" v="10109" actId="1076"/>
        <pc:sldMkLst>
          <pc:docMk/>
          <pc:sldMk cId="2644514596" sldId="449"/>
        </pc:sldMkLst>
        <pc:spChg chg="add del mod">
          <ac:chgData name="Peter" userId="0c3ccf3c-f211-4dbb-800b-a0fe90374941" providerId="ADAL" clId="{5550351F-32CE-4292-9DE2-D3EC23CDC431}" dt="2020-05-28T09:47:26.912" v="9552" actId="478"/>
          <ac:spMkLst>
            <pc:docMk/>
            <pc:sldMk cId="2644514596" sldId="449"/>
            <ac:spMk id="4" creationId="{38CA9E9A-35A8-41E8-9A8B-EAD7171DE042}"/>
          </ac:spMkLst>
        </pc:spChg>
        <pc:spChg chg="mod">
          <ac:chgData name="Peter" userId="0c3ccf3c-f211-4dbb-800b-a0fe90374941" providerId="ADAL" clId="{5550351F-32CE-4292-9DE2-D3EC23CDC431}" dt="2020-05-28T09:47:19.257" v="9550" actId="20577"/>
          <ac:spMkLst>
            <pc:docMk/>
            <pc:sldMk cId="2644514596" sldId="449"/>
            <ac:spMk id="5" creationId="{CF43B327-AB60-4716-AE5A-7775299D2327}"/>
          </ac:spMkLst>
        </pc:spChg>
        <pc:spChg chg="del">
          <ac:chgData name="Peter" userId="0c3ccf3c-f211-4dbb-800b-a0fe90374941" providerId="ADAL" clId="{5550351F-32CE-4292-9DE2-D3EC23CDC431}" dt="2020-05-28T09:47:23.691" v="9551" actId="478"/>
          <ac:spMkLst>
            <pc:docMk/>
            <pc:sldMk cId="2644514596" sldId="449"/>
            <ac:spMk id="6" creationId="{55770227-CE2C-45E4-AA52-983DEC1E8D6C}"/>
          </ac:spMkLst>
        </pc:spChg>
        <pc:spChg chg="mod">
          <ac:chgData name="Peter" userId="0c3ccf3c-f211-4dbb-800b-a0fe90374941" providerId="ADAL" clId="{5550351F-32CE-4292-9DE2-D3EC23CDC431}" dt="2020-05-28T10:20:35.689" v="10107" actId="1076"/>
          <ac:spMkLst>
            <pc:docMk/>
            <pc:sldMk cId="2644514596" sldId="449"/>
            <ac:spMk id="7" creationId="{0FA51457-4D94-4F90-AF28-55F43DB69A07}"/>
          </ac:spMkLst>
        </pc:spChg>
        <pc:spChg chg="del">
          <ac:chgData name="Peter" userId="0c3ccf3c-f211-4dbb-800b-a0fe90374941" providerId="ADAL" clId="{5550351F-32CE-4292-9DE2-D3EC23CDC431}" dt="2020-05-23T17:33:54.974" v="2068" actId="478"/>
          <ac:spMkLst>
            <pc:docMk/>
            <pc:sldMk cId="2644514596" sldId="449"/>
            <ac:spMk id="8" creationId="{E9ADCDDB-826B-4ED9-9BFF-26106EFFA4D3}"/>
          </ac:spMkLst>
        </pc:spChg>
        <pc:spChg chg="add mod">
          <ac:chgData name="Peter" userId="0c3ccf3c-f211-4dbb-800b-a0fe90374941" providerId="ADAL" clId="{5550351F-32CE-4292-9DE2-D3EC23CDC431}" dt="2020-05-28T10:20:49.510" v="10109" actId="1076"/>
          <ac:spMkLst>
            <pc:docMk/>
            <pc:sldMk cId="2644514596" sldId="449"/>
            <ac:spMk id="10" creationId="{D942516A-CC08-41B8-91C4-3F24397B2F8D}"/>
          </ac:spMkLst>
        </pc:spChg>
        <pc:picChg chg="add del mod">
          <ac:chgData name="Peter" userId="0c3ccf3c-f211-4dbb-800b-a0fe90374941" providerId="ADAL" clId="{5550351F-32CE-4292-9DE2-D3EC23CDC431}" dt="2020-05-28T09:46:27.035" v="9523" actId="21"/>
          <ac:picMkLst>
            <pc:docMk/>
            <pc:sldMk cId="2644514596" sldId="449"/>
            <ac:picMk id="8" creationId="{860BC18F-0A37-42B2-9669-A97C54A59130}"/>
          </ac:picMkLst>
        </pc:picChg>
        <pc:picChg chg="add mod modCrop">
          <ac:chgData name="Peter" userId="0c3ccf3c-f211-4dbb-800b-a0fe90374941" providerId="ADAL" clId="{5550351F-32CE-4292-9DE2-D3EC23CDC431}" dt="2020-05-28T10:20:44.292" v="10108" actId="1076"/>
          <ac:picMkLst>
            <pc:docMk/>
            <pc:sldMk cId="2644514596" sldId="449"/>
            <ac:picMk id="9" creationId="{69F54FC4-BCF2-4255-82E4-68E36B7DFFE6}"/>
          </ac:picMkLst>
        </pc:picChg>
      </pc:sldChg>
      <pc:sldChg chg="del">
        <pc:chgData name="Peter" userId="0c3ccf3c-f211-4dbb-800b-a0fe90374941" providerId="ADAL" clId="{5550351F-32CE-4292-9DE2-D3EC23CDC431}" dt="2020-05-23T16:25:12.663" v="2021" actId="47"/>
        <pc:sldMkLst>
          <pc:docMk/>
          <pc:sldMk cId="1014555403" sldId="450"/>
        </pc:sldMkLst>
      </pc:sldChg>
      <pc:sldChg chg="del">
        <pc:chgData name="Peter" userId="0c3ccf3c-f211-4dbb-800b-a0fe90374941" providerId="ADAL" clId="{5550351F-32CE-4292-9DE2-D3EC23CDC431}" dt="2020-05-23T16:25:12.663" v="2021" actId="47"/>
        <pc:sldMkLst>
          <pc:docMk/>
          <pc:sldMk cId="2264382200" sldId="451"/>
        </pc:sldMkLst>
      </pc:sldChg>
      <pc:sldChg chg="addSp delSp modSp mod modAnim">
        <pc:chgData name="Peter" userId="0c3ccf3c-f211-4dbb-800b-a0fe90374941" providerId="ADAL" clId="{5550351F-32CE-4292-9DE2-D3EC23CDC431}" dt="2020-05-27T17:21:40.243" v="9133"/>
        <pc:sldMkLst>
          <pc:docMk/>
          <pc:sldMk cId="112568594" sldId="452"/>
        </pc:sldMkLst>
        <pc:spChg chg="mod">
          <ac:chgData name="Peter" userId="0c3ccf3c-f211-4dbb-800b-a0fe90374941" providerId="ADAL" clId="{5550351F-32CE-4292-9DE2-D3EC23CDC431}" dt="2020-05-23T09:26:00.158" v="12"/>
          <ac:spMkLst>
            <pc:docMk/>
            <pc:sldMk cId="112568594" sldId="452"/>
            <ac:spMk id="2" creationId="{BCE9D9D3-FAC4-4A85-BB5C-739BF62A8CDF}"/>
          </ac:spMkLst>
        </pc:spChg>
        <pc:spChg chg="mod">
          <ac:chgData name="Peter" userId="0c3ccf3c-f211-4dbb-800b-a0fe90374941" providerId="ADAL" clId="{5550351F-32CE-4292-9DE2-D3EC23CDC431}" dt="2020-05-24T20:46:00.664" v="4601" actId="20577"/>
          <ac:spMkLst>
            <pc:docMk/>
            <pc:sldMk cId="112568594" sldId="452"/>
            <ac:spMk id="3" creationId="{B9752F87-DE32-4B05-AFE5-11193BCEACA1}"/>
          </ac:spMkLst>
        </pc:spChg>
        <pc:spChg chg="del">
          <ac:chgData name="Peter" userId="0c3ccf3c-f211-4dbb-800b-a0fe90374941" providerId="ADAL" clId="{5550351F-32CE-4292-9DE2-D3EC23CDC431}" dt="2020-05-23T09:24:25.718" v="0" actId="478"/>
          <ac:spMkLst>
            <pc:docMk/>
            <pc:sldMk cId="112568594" sldId="452"/>
            <ac:spMk id="4" creationId="{81A6C977-E0AF-4739-A698-F2AC7C3C6393}"/>
          </ac:spMkLst>
        </pc:spChg>
        <pc:spChg chg="add mod">
          <ac:chgData name="Peter" userId="0c3ccf3c-f211-4dbb-800b-a0fe90374941" providerId="ADAL" clId="{5550351F-32CE-4292-9DE2-D3EC23CDC431}" dt="2020-05-27T17:21:38.375" v="9132" actId="1076"/>
          <ac:spMkLst>
            <pc:docMk/>
            <pc:sldMk cId="112568594" sldId="452"/>
            <ac:spMk id="6" creationId="{40952C1D-0C68-4D69-99A5-C1BA15DE3CD4}"/>
          </ac:spMkLst>
        </pc:spChg>
        <pc:spChg chg="add mod">
          <ac:chgData name="Peter" userId="0c3ccf3c-f211-4dbb-800b-a0fe90374941" providerId="ADAL" clId="{5550351F-32CE-4292-9DE2-D3EC23CDC431}" dt="2020-05-23T09:32:58.217" v="394" actId="1076"/>
          <ac:spMkLst>
            <pc:docMk/>
            <pc:sldMk cId="112568594" sldId="452"/>
            <ac:spMk id="7" creationId="{D1E96A5E-7F5E-4DF8-8E99-DC010725ABDA}"/>
          </ac:spMkLst>
        </pc:spChg>
        <pc:spChg chg="add mod">
          <ac:chgData name="Peter" userId="0c3ccf3c-f211-4dbb-800b-a0fe90374941" providerId="ADAL" clId="{5550351F-32CE-4292-9DE2-D3EC23CDC431}" dt="2020-05-23T09:33:07.411" v="397" actId="20577"/>
          <ac:spMkLst>
            <pc:docMk/>
            <pc:sldMk cId="112568594" sldId="452"/>
            <ac:spMk id="8" creationId="{76ED15C8-EBEA-4AEA-AB66-5D649033FDC8}"/>
          </ac:spMkLst>
        </pc:spChg>
        <pc:picChg chg="add mod modCrop">
          <ac:chgData name="Peter" userId="0c3ccf3c-f211-4dbb-800b-a0fe90374941" providerId="ADAL" clId="{5550351F-32CE-4292-9DE2-D3EC23CDC431}" dt="2020-05-23T09:25:54.935" v="11" actId="1076"/>
          <ac:picMkLst>
            <pc:docMk/>
            <pc:sldMk cId="112568594" sldId="452"/>
            <ac:picMk id="5" creationId="{D87F00FD-7B75-4BA3-91DE-687D4737ECC2}"/>
          </ac:picMkLst>
        </pc:picChg>
      </pc:sldChg>
      <pc:sldChg chg="addSp delSp modSp mod modAnim modNotesTx">
        <pc:chgData name="Peter" userId="0c3ccf3c-f211-4dbb-800b-a0fe90374941" providerId="ADAL" clId="{5550351F-32CE-4292-9DE2-D3EC23CDC431}" dt="2020-05-28T12:12:11.780" v="10251"/>
        <pc:sldMkLst>
          <pc:docMk/>
          <pc:sldMk cId="507201124" sldId="453"/>
        </pc:sldMkLst>
        <pc:spChg chg="mod">
          <ac:chgData name="Peter" userId="0c3ccf3c-f211-4dbb-800b-a0fe90374941" providerId="ADAL" clId="{5550351F-32CE-4292-9DE2-D3EC23CDC431}" dt="2020-05-28T12:07:16.847" v="10250" actId="20577"/>
          <ac:spMkLst>
            <pc:docMk/>
            <pc:sldMk cId="507201124" sldId="453"/>
            <ac:spMk id="3" creationId="{802A753D-FD36-46DF-8E47-3295B7F0CEB8}"/>
          </ac:spMkLst>
        </pc:spChg>
        <pc:spChg chg="mod">
          <ac:chgData name="Peter" userId="0c3ccf3c-f211-4dbb-800b-a0fe90374941" providerId="ADAL" clId="{5550351F-32CE-4292-9DE2-D3EC23CDC431}" dt="2020-05-27T16:47:02.365" v="8350" actId="20577"/>
          <ac:spMkLst>
            <pc:docMk/>
            <pc:sldMk cId="507201124" sldId="453"/>
            <ac:spMk id="4" creationId="{C8963CDF-F1D6-4005-B5A1-FCE4FF626F55}"/>
          </ac:spMkLst>
        </pc:spChg>
        <pc:spChg chg="add mod">
          <ac:chgData name="Peter" userId="0c3ccf3c-f211-4dbb-800b-a0fe90374941" providerId="ADAL" clId="{5550351F-32CE-4292-9DE2-D3EC23CDC431}" dt="2020-05-28T12:12:11.780" v="10251"/>
          <ac:spMkLst>
            <pc:docMk/>
            <pc:sldMk cId="507201124" sldId="453"/>
            <ac:spMk id="5" creationId="{EB0F91A2-DC4D-4394-9750-715946AA8D4A}"/>
          </ac:spMkLst>
        </pc:spChg>
        <pc:spChg chg="add del mod">
          <ac:chgData name="Peter" userId="0c3ccf3c-f211-4dbb-800b-a0fe90374941" providerId="ADAL" clId="{5550351F-32CE-4292-9DE2-D3EC23CDC431}" dt="2020-05-27T09:11:05.422" v="4939"/>
          <ac:spMkLst>
            <pc:docMk/>
            <pc:sldMk cId="507201124" sldId="453"/>
            <ac:spMk id="5" creationId="{F472322A-5CA6-4B89-984E-2163E589087D}"/>
          </ac:spMkLst>
        </pc:spChg>
        <pc:spChg chg="add del mod">
          <ac:chgData name="Peter" userId="0c3ccf3c-f211-4dbb-800b-a0fe90374941" providerId="ADAL" clId="{5550351F-32CE-4292-9DE2-D3EC23CDC431}" dt="2020-05-27T16:41:28.526" v="7942" actId="478"/>
          <ac:spMkLst>
            <pc:docMk/>
            <pc:sldMk cId="507201124" sldId="453"/>
            <ac:spMk id="6" creationId="{A9646875-4C0F-4C3E-8471-0C00C91B12AF}"/>
          </ac:spMkLst>
        </pc:spChg>
      </pc:sldChg>
      <pc:sldChg chg="addSp modSp mod ord modAnim modNotesTx">
        <pc:chgData name="Peter" userId="0c3ccf3c-f211-4dbb-800b-a0fe90374941" providerId="ADAL" clId="{5550351F-32CE-4292-9DE2-D3EC23CDC431}" dt="2020-05-27T17:24:55.846" v="9174"/>
        <pc:sldMkLst>
          <pc:docMk/>
          <pc:sldMk cId="1578092522" sldId="454"/>
        </pc:sldMkLst>
        <pc:spChg chg="mod">
          <ac:chgData name="Peter" userId="0c3ccf3c-f211-4dbb-800b-a0fe90374941" providerId="ADAL" clId="{5550351F-32CE-4292-9DE2-D3EC23CDC431}" dt="2020-05-24T08:26:53.917" v="3170" actId="14100"/>
          <ac:spMkLst>
            <pc:docMk/>
            <pc:sldMk cId="1578092522" sldId="454"/>
            <ac:spMk id="4" creationId="{F9262688-AAD9-45FD-BCD4-F98174FCDBE5}"/>
          </ac:spMkLst>
        </pc:spChg>
        <pc:spChg chg="add mod">
          <ac:chgData name="Peter" userId="0c3ccf3c-f211-4dbb-800b-a0fe90374941" providerId="ADAL" clId="{5550351F-32CE-4292-9DE2-D3EC23CDC431}" dt="2020-05-24T08:28:27.359" v="3212" actId="14100"/>
          <ac:spMkLst>
            <pc:docMk/>
            <pc:sldMk cId="1578092522" sldId="454"/>
            <ac:spMk id="5" creationId="{A042BDAA-AE14-4AA8-B3D2-E03DC507597B}"/>
          </ac:spMkLst>
        </pc:spChg>
      </pc:sldChg>
      <pc:sldChg chg="del">
        <pc:chgData name="Peter" userId="0c3ccf3c-f211-4dbb-800b-a0fe90374941" providerId="ADAL" clId="{5550351F-32CE-4292-9DE2-D3EC23CDC431}" dt="2020-05-24T22:09:00.233" v="4781" actId="47"/>
        <pc:sldMkLst>
          <pc:docMk/>
          <pc:sldMk cId="2691376368" sldId="455"/>
        </pc:sldMkLst>
      </pc:sldChg>
      <pc:sldChg chg="addSp delSp modSp mod modNotesTx">
        <pc:chgData name="Peter" userId="0c3ccf3c-f211-4dbb-800b-a0fe90374941" providerId="ADAL" clId="{5550351F-32CE-4292-9DE2-D3EC23CDC431}" dt="2020-05-28T09:47:08.457" v="9537" actId="20577"/>
        <pc:sldMkLst>
          <pc:docMk/>
          <pc:sldMk cId="673980857" sldId="456"/>
        </pc:sldMkLst>
        <pc:spChg chg="mod">
          <ac:chgData name="Peter" userId="0c3ccf3c-f211-4dbb-800b-a0fe90374941" providerId="ADAL" clId="{5550351F-32CE-4292-9DE2-D3EC23CDC431}" dt="2020-05-23T12:56:13.732" v="2020" actId="20577"/>
          <ac:spMkLst>
            <pc:docMk/>
            <pc:sldMk cId="673980857" sldId="456"/>
            <ac:spMk id="4" creationId="{988F2F9E-C0EA-4637-9CF7-2D22D9DF589B}"/>
          </ac:spMkLst>
        </pc:spChg>
        <pc:spChg chg="add del mod">
          <ac:chgData name="Peter" userId="0c3ccf3c-f211-4dbb-800b-a0fe90374941" providerId="ADAL" clId="{5550351F-32CE-4292-9DE2-D3EC23CDC431}" dt="2020-05-28T09:37:36.727" v="9452"/>
          <ac:spMkLst>
            <pc:docMk/>
            <pc:sldMk cId="673980857" sldId="456"/>
            <ac:spMk id="7" creationId="{C292BEDE-66E4-4D2F-B65E-7B7EB8A4068F}"/>
          </ac:spMkLst>
        </pc:spChg>
        <pc:spChg chg="add mod">
          <ac:chgData name="Peter" userId="0c3ccf3c-f211-4dbb-800b-a0fe90374941" providerId="ADAL" clId="{5550351F-32CE-4292-9DE2-D3EC23CDC431}" dt="2020-05-28T09:46:33.580" v="9525" actId="1076"/>
          <ac:spMkLst>
            <pc:docMk/>
            <pc:sldMk cId="673980857" sldId="456"/>
            <ac:spMk id="8" creationId="{0697314A-2EAD-44C4-BB8E-C0CD60CE28C2}"/>
          </ac:spMkLst>
        </pc:spChg>
        <pc:spChg chg="add mod">
          <ac:chgData name="Peter" userId="0c3ccf3c-f211-4dbb-800b-a0fe90374941" providerId="ADAL" clId="{5550351F-32CE-4292-9DE2-D3EC23CDC431}" dt="2020-05-28T09:46:58.409" v="9536" actId="1076"/>
          <ac:spMkLst>
            <pc:docMk/>
            <pc:sldMk cId="673980857" sldId="456"/>
            <ac:spMk id="11" creationId="{6AB529BE-DA9A-4620-9CF1-42C8E1C40512}"/>
          </ac:spMkLst>
        </pc:spChg>
        <pc:picChg chg="add mod">
          <ac:chgData name="Peter" userId="0c3ccf3c-f211-4dbb-800b-a0fe90374941" providerId="ADAL" clId="{5550351F-32CE-4292-9DE2-D3EC23CDC431}" dt="2020-05-28T09:46:30.909" v="9524" actId="1076"/>
          <ac:picMkLst>
            <pc:docMk/>
            <pc:sldMk cId="673980857" sldId="456"/>
            <ac:picMk id="6" creationId="{181BEBBF-21B2-4E1C-A0E0-71AFBFC4B8EC}"/>
          </ac:picMkLst>
        </pc:picChg>
        <pc:picChg chg="add del mod modCrop">
          <ac:chgData name="Peter" userId="0c3ccf3c-f211-4dbb-800b-a0fe90374941" providerId="ADAL" clId="{5550351F-32CE-4292-9DE2-D3EC23CDC431}" dt="2020-05-28T09:40:01.293" v="9482" actId="21"/>
          <ac:picMkLst>
            <pc:docMk/>
            <pc:sldMk cId="673980857" sldId="456"/>
            <ac:picMk id="9" creationId="{BC29DBD2-F986-4F62-9FCB-484AFC156B92}"/>
          </ac:picMkLst>
        </pc:picChg>
        <pc:picChg chg="add mod">
          <ac:chgData name="Peter" userId="0c3ccf3c-f211-4dbb-800b-a0fe90374941" providerId="ADAL" clId="{5550351F-32CE-4292-9DE2-D3EC23CDC431}" dt="2020-05-28T09:46:39.221" v="9527" actId="1076"/>
          <ac:picMkLst>
            <pc:docMk/>
            <pc:sldMk cId="673980857" sldId="456"/>
            <ac:picMk id="10" creationId="{401963C7-F5A3-4DBC-BB5C-857A786FCFF2}"/>
          </ac:picMkLst>
        </pc:picChg>
      </pc:sldChg>
      <pc:sldChg chg="modSp mod">
        <pc:chgData name="Peter" userId="0c3ccf3c-f211-4dbb-800b-a0fe90374941" providerId="ADAL" clId="{5550351F-32CE-4292-9DE2-D3EC23CDC431}" dt="2020-05-23T09:57:30.481" v="733" actId="20577"/>
        <pc:sldMkLst>
          <pc:docMk/>
          <pc:sldMk cId="4220558450" sldId="457"/>
        </pc:sldMkLst>
        <pc:spChg chg="mod">
          <ac:chgData name="Peter" userId="0c3ccf3c-f211-4dbb-800b-a0fe90374941" providerId="ADAL" clId="{5550351F-32CE-4292-9DE2-D3EC23CDC431}" dt="2020-05-23T09:57:30.481" v="733" actId="20577"/>
          <ac:spMkLst>
            <pc:docMk/>
            <pc:sldMk cId="4220558450" sldId="457"/>
            <ac:spMk id="4" creationId="{988F2F9E-C0EA-4637-9CF7-2D22D9DF589B}"/>
          </ac:spMkLst>
        </pc:spChg>
      </pc:sldChg>
      <pc:sldChg chg="addSp modSp new mod modAnim">
        <pc:chgData name="Peter" userId="0c3ccf3c-f211-4dbb-800b-a0fe90374941" providerId="ADAL" clId="{5550351F-32CE-4292-9DE2-D3EC23CDC431}" dt="2020-05-23T09:33:16.280" v="398"/>
        <pc:sldMkLst>
          <pc:docMk/>
          <pc:sldMk cId="2716662278" sldId="458"/>
        </pc:sldMkLst>
        <pc:spChg chg="mod">
          <ac:chgData name="Peter" userId="0c3ccf3c-f211-4dbb-800b-a0fe90374941" providerId="ADAL" clId="{5550351F-32CE-4292-9DE2-D3EC23CDC431}" dt="2020-05-23T09:30:00.435" v="376"/>
          <ac:spMkLst>
            <pc:docMk/>
            <pc:sldMk cId="2716662278" sldId="458"/>
            <ac:spMk id="3" creationId="{9188D18A-BB8D-48A4-95FE-9F548DCE585B}"/>
          </ac:spMkLst>
        </pc:spChg>
        <pc:spChg chg="mod">
          <ac:chgData name="Peter" userId="0c3ccf3c-f211-4dbb-800b-a0fe90374941" providerId="ADAL" clId="{5550351F-32CE-4292-9DE2-D3EC23CDC431}" dt="2020-05-23T09:29:33.263" v="371" actId="14100"/>
          <ac:spMkLst>
            <pc:docMk/>
            <pc:sldMk cId="2716662278" sldId="458"/>
            <ac:spMk id="4" creationId="{AB5469A7-08E4-42A7-944A-C21E5F51DCDE}"/>
          </ac:spMkLst>
        </pc:spChg>
        <pc:spChg chg="add mod">
          <ac:chgData name="Peter" userId="0c3ccf3c-f211-4dbb-800b-a0fe90374941" providerId="ADAL" clId="{5550351F-32CE-4292-9DE2-D3EC23CDC431}" dt="2020-05-23T09:33:16.280" v="398"/>
          <ac:spMkLst>
            <pc:docMk/>
            <pc:sldMk cId="2716662278" sldId="458"/>
            <ac:spMk id="17" creationId="{5999F2D6-7655-478E-8823-F0283F0DC7A7}"/>
          </ac:spMkLst>
        </pc:spChg>
        <pc:spChg chg="add mod">
          <ac:chgData name="Peter" userId="0c3ccf3c-f211-4dbb-800b-a0fe90374941" providerId="ADAL" clId="{5550351F-32CE-4292-9DE2-D3EC23CDC431}" dt="2020-05-23T09:33:16.280" v="398"/>
          <ac:spMkLst>
            <pc:docMk/>
            <pc:sldMk cId="2716662278" sldId="458"/>
            <ac:spMk id="18" creationId="{9FE4A90E-6344-41FA-B728-84A780720E4F}"/>
          </ac:spMkLst>
        </pc:spChg>
        <pc:picChg chg="add mod">
          <ac:chgData name="Peter" userId="0c3ccf3c-f211-4dbb-800b-a0fe90374941" providerId="ADAL" clId="{5550351F-32CE-4292-9DE2-D3EC23CDC431}" dt="2020-05-23T09:27:41.691" v="185"/>
          <ac:picMkLst>
            <pc:docMk/>
            <pc:sldMk cId="2716662278" sldId="458"/>
            <ac:picMk id="5" creationId="{AF5F24DF-8CDC-4E7C-A693-6AECE48A91B8}"/>
          </ac:picMkLst>
        </pc:picChg>
        <pc:cxnChg chg="add mod">
          <ac:chgData name="Peter" userId="0c3ccf3c-f211-4dbb-800b-a0fe90374941" providerId="ADAL" clId="{5550351F-32CE-4292-9DE2-D3EC23CDC431}" dt="2020-05-23T09:28:11.563" v="190" actId="13822"/>
          <ac:cxnSpMkLst>
            <pc:docMk/>
            <pc:sldMk cId="2716662278" sldId="458"/>
            <ac:cxnSpMk id="7" creationId="{D1A874BB-CB5D-4213-AB76-C47089B5A2F0}"/>
          </ac:cxnSpMkLst>
        </pc:cxnChg>
        <pc:cxnChg chg="add">
          <ac:chgData name="Peter" userId="0c3ccf3c-f211-4dbb-800b-a0fe90374941" providerId="ADAL" clId="{5550351F-32CE-4292-9DE2-D3EC23CDC431}" dt="2020-05-23T09:28:21.751" v="191" actId="11529"/>
          <ac:cxnSpMkLst>
            <pc:docMk/>
            <pc:sldMk cId="2716662278" sldId="458"/>
            <ac:cxnSpMk id="11" creationId="{1B93CF8B-833B-4331-88F9-446C337982AB}"/>
          </ac:cxnSpMkLst>
        </pc:cxnChg>
        <pc:cxnChg chg="add mod">
          <ac:chgData name="Peter" userId="0c3ccf3c-f211-4dbb-800b-a0fe90374941" providerId="ADAL" clId="{5550351F-32CE-4292-9DE2-D3EC23CDC431}" dt="2020-05-23T09:29:44.695" v="373" actId="13822"/>
          <ac:cxnSpMkLst>
            <pc:docMk/>
            <pc:sldMk cId="2716662278" sldId="458"/>
            <ac:cxnSpMk id="13" creationId="{8DEA719A-CDA0-46B2-B0DA-A5760F17361A}"/>
          </ac:cxnSpMkLst>
        </pc:cxnChg>
        <pc:cxnChg chg="add mod">
          <ac:chgData name="Peter" userId="0c3ccf3c-f211-4dbb-800b-a0fe90374941" providerId="ADAL" clId="{5550351F-32CE-4292-9DE2-D3EC23CDC431}" dt="2020-05-23T09:30:57.806" v="385" actId="13822"/>
          <ac:cxnSpMkLst>
            <pc:docMk/>
            <pc:sldMk cId="2716662278" sldId="458"/>
            <ac:cxnSpMk id="14" creationId="{610FEC49-96B4-4F53-9039-D61E079A960C}"/>
          </ac:cxnSpMkLst>
        </pc:cxnChg>
      </pc:sldChg>
      <pc:sldChg chg="addSp delSp modSp new del mod">
        <pc:chgData name="Peter" userId="0c3ccf3c-f211-4dbb-800b-a0fe90374941" providerId="ADAL" clId="{5550351F-32CE-4292-9DE2-D3EC23CDC431}" dt="2020-05-23T09:34:27.637" v="407" actId="47"/>
        <pc:sldMkLst>
          <pc:docMk/>
          <pc:sldMk cId="1635056723" sldId="459"/>
        </pc:sldMkLst>
        <pc:spChg chg="del">
          <ac:chgData name="Peter" userId="0c3ccf3c-f211-4dbb-800b-a0fe90374941" providerId="ADAL" clId="{5550351F-32CE-4292-9DE2-D3EC23CDC431}" dt="2020-05-23T09:33:48.396" v="400" actId="478"/>
          <ac:spMkLst>
            <pc:docMk/>
            <pc:sldMk cId="1635056723" sldId="459"/>
            <ac:spMk id="4" creationId="{3BB7DCCA-0A15-447D-A21B-6C619AADCCF6}"/>
          </ac:spMkLst>
        </pc:spChg>
        <pc:spChg chg="add mod">
          <ac:chgData name="Peter" userId="0c3ccf3c-f211-4dbb-800b-a0fe90374941" providerId="ADAL" clId="{5550351F-32CE-4292-9DE2-D3EC23CDC431}" dt="2020-05-23T09:34:05.851" v="404" actId="1076"/>
          <ac:spMkLst>
            <pc:docMk/>
            <pc:sldMk cId="1635056723" sldId="459"/>
            <ac:spMk id="6" creationId="{E698FEDD-E533-4CB3-9E50-C2C02C165E16}"/>
          </ac:spMkLst>
        </pc:spChg>
        <pc:spChg chg="add mod">
          <ac:chgData name="Peter" userId="0c3ccf3c-f211-4dbb-800b-a0fe90374941" providerId="ADAL" clId="{5550351F-32CE-4292-9DE2-D3EC23CDC431}" dt="2020-05-23T09:33:53.811" v="402" actId="1076"/>
          <ac:spMkLst>
            <pc:docMk/>
            <pc:sldMk cId="1635056723" sldId="459"/>
            <ac:spMk id="7" creationId="{BF3188C9-4D6B-4755-9647-07C6FDB4395C}"/>
          </ac:spMkLst>
        </pc:spChg>
        <pc:picChg chg="add mod">
          <ac:chgData name="Peter" userId="0c3ccf3c-f211-4dbb-800b-a0fe90374941" providerId="ADAL" clId="{5550351F-32CE-4292-9DE2-D3EC23CDC431}" dt="2020-05-23T09:33:59.874" v="403" actId="14100"/>
          <ac:picMkLst>
            <pc:docMk/>
            <pc:sldMk cId="1635056723" sldId="459"/>
            <ac:picMk id="5" creationId="{514971F5-FBD1-41A8-BAB0-F59125FD9E35}"/>
          </ac:picMkLst>
        </pc:picChg>
        <pc:cxnChg chg="add">
          <ac:chgData name="Peter" userId="0c3ccf3c-f211-4dbb-800b-a0fe90374941" providerId="ADAL" clId="{5550351F-32CE-4292-9DE2-D3EC23CDC431}" dt="2020-05-23T09:34:15.174" v="405" actId="11529"/>
          <ac:cxnSpMkLst>
            <pc:docMk/>
            <pc:sldMk cId="1635056723" sldId="459"/>
            <ac:cxnSpMk id="9" creationId="{4C7B5CC3-DAEC-4B07-8ACA-4CD214EFE6F2}"/>
          </ac:cxnSpMkLst>
        </pc:cxnChg>
      </pc:sldChg>
      <pc:sldChg chg="addSp delSp modSp add mod delAnim modAnim modNotesTx">
        <pc:chgData name="Peter" userId="0c3ccf3c-f211-4dbb-800b-a0fe90374941" providerId="ADAL" clId="{5550351F-32CE-4292-9DE2-D3EC23CDC431}" dt="2020-05-23T10:01:05.585" v="1067" actId="20577"/>
        <pc:sldMkLst>
          <pc:docMk/>
          <pc:sldMk cId="856034421" sldId="460"/>
        </pc:sldMkLst>
        <pc:spChg chg="mod">
          <ac:chgData name="Peter" userId="0c3ccf3c-f211-4dbb-800b-a0fe90374941" providerId="ADAL" clId="{5550351F-32CE-4292-9DE2-D3EC23CDC431}" dt="2020-05-23T09:49:34.874" v="689" actId="20577"/>
          <ac:spMkLst>
            <pc:docMk/>
            <pc:sldMk cId="856034421" sldId="460"/>
            <ac:spMk id="4" creationId="{AB5469A7-08E4-42A7-944A-C21E5F51DCDE}"/>
          </ac:spMkLst>
        </pc:spChg>
        <pc:spChg chg="add mod ord">
          <ac:chgData name="Peter" userId="0c3ccf3c-f211-4dbb-800b-a0fe90374941" providerId="ADAL" clId="{5550351F-32CE-4292-9DE2-D3EC23CDC431}" dt="2020-05-23T09:39:21.149" v="436" actId="207"/>
          <ac:spMkLst>
            <pc:docMk/>
            <pc:sldMk cId="856034421" sldId="460"/>
            <ac:spMk id="6" creationId="{32E08024-5460-4327-98F5-54CEBE5A672A}"/>
          </ac:spMkLst>
        </pc:spChg>
        <pc:spChg chg="add mod">
          <ac:chgData name="Peter" userId="0c3ccf3c-f211-4dbb-800b-a0fe90374941" providerId="ADAL" clId="{5550351F-32CE-4292-9DE2-D3EC23CDC431}" dt="2020-05-23T09:50:28.964" v="698" actId="208"/>
          <ac:spMkLst>
            <pc:docMk/>
            <pc:sldMk cId="856034421" sldId="460"/>
            <ac:spMk id="10" creationId="{E03B17E1-A3F3-4562-8FBB-19BB02176AB6}"/>
          </ac:spMkLst>
        </pc:spChg>
        <pc:spChg chg="add mod">
          <ac:chgData name="Peter" userId="0c3ccf3c-f211-4dbb-800b-a0fe90374941" providerId="ADAL" clId="{5550351F-32CE-4292-9DE2-D3EC23CDC431}" dt="2020-05-23T09:50:46.690" v="708" actId="1035"/>
          <ac:spMkLst>
            <pc:docMk/>
            <pc:sldMk cId="856034421" sldId="460"/>
            <ac:spMk id="16" creationId="{78D60A3D-CA03-4B07-B55D-A9ED173BB351}"/>
          </ac:spMkLst>
        </pc:spChg>
        <pc:cxnChg chg="del">
          <ac:chgData name="Peter" userId="0c3ccf3c-f211-4dbb-800b-a0fe90374941" providerId="ADAL" clId="{5550351F-32CE-4292-9DE2-D3EC23CDC431}" dt="2020-05-23T09:34:34.056" v="409" actId="478"/>
          <ac:cxnSpMkLst>
            <pc:docMk/>
            <pc:sldMk cId="856034421" sldId="460"/>
            <ac:cxnSpMk id="7" creationId="{D1A874BB-CB5D-4213-AB76-C47089B5A2F0}"/>
          </ac:cxnSpMkLst>
        </pc:cxnChg>
        <pc:cxnChg chg="mod ord">
          <ac:chgData name="Peter" userId="0c3ccf3c-f211-4dbb-800b-a0fe90374941" providerId="ADAL" clId="{5550351F-32CE-4292-9DE2-D3EC23CDC431}" dt="2020-05-23T09:42:29.294" v="512" actId="1076"/>
          <ac:cxnSpMkLst>
            <pc:docMk/>
            <pc:sldMk cId="856034421" sldId="460"/>
            <ac:cxnSpMk id="11" creationId="{1B93CF8B-833B-4331-88F9-446C337982AB}"/>
          </ac:cxnSpMkLst>
        </pc:cxnChg>
        <pc:cxnChg chg="del">
          <ac:chgData name="Peter" userId="0c3ccf3c-f211-4dbb-800b-a0fe90374941" providerId="ADAL" clId="{5550351F-32CE-4292-9DE2-D3EC23CDC431}" dt="2020-05-23T09:34:35.416" v="410" actId="478"/>
          <ac:cxnSpMkLst>
            <pc:docMk/>
            <pc:sldMk cId="856034421" sldId="460"/>
            <ac:cxnSpMk id="13" creationId="{8DEA719A-CDA0-46B2-B0DA-A5760F17361A}"/>
          </ac:cxnSpMkLst>
        </pc:cxnChg>
        <pc:cxnChg chg="del">
          <ac:chgData name="Peter" userId="0c3ccf3c-f211-4dbb-800b-a0fe90374941" providerId="ADAL" clId="{5550351F-32CE-4292-9DE2-D3EC23CDC431}" dt="2020-05-23T09:34:32.861" v="408" actId="478"/>
          <ac:cxnSpMkLst>
            <pc:docMk/>
            <pc:sldMk cId="856034421" sldId="460"/>
            <ac:cxnSpMk id="14" creationId="{610FEC49-96B4-4F53-9039-D61E079A960C}"/>
          </ac:cxnSpMkLst>
        </pc:cxnChg>
      </pc:sldChg>
      <pc:sldChg chg="addSp delSp modSp add mod delAnim modAnim modNotesTx">
        <pc:chgData name="Peter" userId="0c3ccf3c-f211-4dbb-800b-a0fe90374941" providerId="ADAL" clId="{5550351F-32CE-4292-9DE2-D3EC23CDC431}" dt="2020-05-23T12:26:10.126" v="1449" actId="20577"/>
        <pc:sldMkLst>
          <pc:docMk/>
          <pc:sldMk cId="3962722734" sldId="461"/>
        </pc:sldMkLst>
        <pc:spChg chg="mod">
          <ac:chgData name="Peter" userId="0c3ccf3c-f211-4dbb-800b-a0fe90374941" providerId="ADAL" clId="{5550351F-32CE-4292-9DE2-D3EC23CDC431}" dt="2020-05-23T12:26:10.126" v="1449" actId="20577"/>
          <ac:spMkLst>
            <pc:docMk/>
            <pc:sldMk cId="3962722734" sldId="461"/>
            <ac:spMk id="4" creationId="{AB5469A7-08E4-42A7-944A-C21E5F51DCDE}"/>
          </ac:spMkLst>
        </pc:spChg>
        <pc:spChg chg="del">
          <ac:chgData name="Peter" userId="0c3ccf3c-f211-4dbb-800b-a0fe90374941" providerId="ADAL" clId="{5550351F-32CE-4292-9DE2-D3EC23CDC431}" dt="2020-05-23T10:11:40.749" v="1195" actId="478"/>
          <ac:spMkLst>
            <pc:docMk/>
            <pc:sldMk cId="3962722734" sldId="461"/>
            <ac:spMk id="6" creationId="{32E08024-5460-4327-98F5-54CEBE5A672A}"/>
          </ac:spMkLst>
        </pc:spChg>
        <pc:spChg chg="del">
          <ac:chgData name="Peter" userId="0c3ccf3c-f211-4dbb-800b-a0fe90374941" providerId="ADAL" clId="{5550351F-32CE-4292-9DE2-D3EC23CDC431}" dt="2020-05-23T10:11:38.835" v="1193" actId="478"/>
          <ac:spMkLst>
            <pc:docMk/>
            <pc:sldMk cId="3962722734" sldId="461"/>
            <ac:spMk id="10" creationId="{E03B17E1-A3F3-4562-8FBB-19BB02176AB6}"/>
          </ac:spMkLst>
        </pc:spChg>
        <pc:spChg chg="del">
          <ac:chgData name="Peter" userId="0c3ccf3c-f211-4dbb-800b-a0fe90374941" providerId="ADAL" clId="{5550351F-32CE-4292-9DE2-D3EC23CDC431}" dt="2020-05-23T10:11:39.868" v="1194" actId="478"/>
          <ac:spMkLst>
            <pc:docMk/>
            <pc:sldMk cId="3962722734" sldId="461"/>
            <ac:spMk id="16" creationId="{78D60A3D-CA03-4B07-B55D-A9ED173BB351}"/>
          </ac:spMkLst>
        </pc:spChg>
        <pc:spChg chg="del">
          <ac:chgData name="Peter" userId="0c3ccf3c-f211-4dbb-800b-a0fe90374941" providerId="ADAL" clId="{5550351F-32CE-4292-9DE2-D3EC23CDC431}" dt="2020-05-23T10:11:43.560" v="1197" actId="478"/>
          <ac:spMkLst>
            <pc:docMk/>
            <pc:sldMk cId="3962722734" sldId="461"/>
            <ac:spMk id="17" creationId="{5999F2D6-7655-478E-8823-F0283F0DC7A7}"/>
          </ac:spMkLst>
        </pc:spChg>
        <pc:spChg chg="del">
          <ac:chgData name="Peter" userId="0c3ccf3c-f211-4dbb-800b-a0fe90374941" providerId="ADAL" clId="{5550351F-32CE-4292-9DE2-D3EC23CDC431}" dt="2020-05-23T10:11:41.984" v="1196" actId="478"/>
          <ac:spMkLst>
            <pc:docMk/>
            <pc:sldMk cId="3962722734" sldId="461"/>
            <ac:spMk id="18" creationId="{9FE4A90E-6344-41FA-B728-84A780720E4F}"/>
          </ac:spMkLst>
        </pc:spChg>
        <pc:picChg chg="del">
          <ac:chgData name="Peter" userId="0c3ccf3c-f211-4dbb-800b-a0fe90374941" providerId="ADAL" clId="{5550351F-32CE-4292-9DE2-D3EC23CDC431}" dt="2020-05-23T10:11:34.297" v="1191" actId="478"/>
          <ac:picMkLst>
            <pc:docMk/>
            <pc:sldMk cId="3962722734" sldId="461"/>
            <ac:picMk id="5" creationId="{AF5F24DF-8CDC-4E7C-A693-6AECE48A91B8}"/>
          </ac:picMkLst>
        </pc:picChg>
        <pc:picChg chg="add mod modCrop">
          <ac:chgData name="Peter" userId="0c3ccf3c-f211-4dbb-800b-a0fe90374941" providerId="ADAL" clId="{5550351F-32CE-4292-9DE2-D3EC23CDC431}" dt="2020-05-23T10:16:40.087" v="1203" actId="1076"/>
          <ac:picMkLst>
            <pc:docMk/>
            <pc:sldMk cId="3962722734" sldId="461"/>
            <ac:picMk id="7" creationId="{B33B2962-CAA3-4602-97C5-8A5216502FCF}"/>
          </ac:picMkLst>
        </pc:picChg>
        <pc:cxnChg chg="del">
          <ac:chgData name="Peter" userId="0c3ccf3c-f211-4dbb-800b-a0fe90374941" providerId="ADAL" clId="{5550351F-32CE-4292-9DE2-D3EC23CDC431}" dt="2020-05-23T10:11:37.361" v="1192" actId="478"/>
          <ac:cxnSpMkLst>
            <pc:docMk/>
            <pc:sldMk cId="3962722734" sldId="461"/>
            <ac:cxnSpMk id="11" creationId="{1B93CF8B-833B-4331-88F9-446C337982AB}"/>
          </ac:cxnSpMkLst>
        </pc:cxnChg>
      </pc:sldChg>
      <pc:sldChg chg="addSp modSp new mod modAnim">
        <pc:chgData name="Peter" userId="0c3ccf3c-f211-4dbb-800b-a0fe90374941" providerId="ADAL" clId="{5550351F-32CE-4292-9DE2-D3EC23CDC431}" dt="2020-05-23T10:41:00.843" v="1446" actId="20577"/>
        <pc:sldMkLst>
          <pc:docMk/>
          <pc:sldMk cId="2543572058" sldId="462"/>
        </pc:sldMkLst>
        <pc:spChg chg="mod">
          <ac:chgData name="Peter" userId="0c3ccf3c-f211-4dbb-800b-a0fe90374941" providerId="ADAL" clId="{5550351F-32CE-4292-9DE2-D3EC23CDC431}" dt="2020-05-23T10:41:00.843" v="1446" actId="20577"/>
          <ac:spMkLst>
            <pc:docMk/>
            <pc:sldMk cId="2543572058" sldId="462"/>
            <ac:spMk id="3" creationId="{005A574B-55DD-4F21-A4B2-8640B96BC00F}"/>
          </ac:spMkLst>
        </pc:spChg>
        <pc:spChg chg="mod">
          <ac:chgData name="Peter" userId="0c3ccf3c-f211-4dbb-800b-a0fe90374941" providerId="ADAL" clId="{5550351F-32CE-4292-9DE2-D3EC23CDC431}" dt="2020-05-23T10:40:39.175" v="1422" actId="20577"/>
          <ac:spMkLst>
            <pc:docMk/>
            <pc:sldMk cId="2543572058" sldId="462"/>
            <ac:spMk id="4" creationId="{06D057A2-6E14-46D2-AC39-7AD8CB07CED9}"/>
          </ac:spMkLst>
        </pc:spChg>
        <pc:picChg chg="add mod modCrop">
          <ac:chgData name="Peter" userId="0c3ccf3c-f211-4dbb-800b-a0fe90374941" providerId="ADAL" clId="{5550351F-32CE-4292-9DE2-D3EC23CDC431}" dt="2020-05-23T10:33:41.165" v="1225" actId="1076"/>
          <ac:picMkLst>
            <pc:docMk/>
            <pc:sldMk cId="2543572058" sldId="462"/>
            <ac:picMk id="5" creationId="{25EB6AA9-51FD-4293-8E63-74E31F1FEC8C}"/>
          </ac:picMkLst>
        </pc:picChg>
      </pc:sldChg>
      <pc:sldChg chg="addSp delSp modSp new mod modAnim modNotesTx">
        <pc:chgData name="Peter" userId="0c3ccf3c-f211-4dbb-800b-a0fe90374941" providerId="ADAL" clId="{5550351F-32CE-4292-9DE2-D3EC23CDC431}" dt="2020-05-27T17:23:19.616" v="9163"/>
        <pc:sldMkLst>
          <pc:docMk/>
          <pc:sldMk cId="3468829" sldId="463"/>
        </pc:sldMkLst>
        <pc:spChg chg="mod">
          <ac:chgData name="Peter" userId="0c3ccf3c-f211-4dbb-800b-a0fe90374941" providerId="ADAL" clId="{5550351F-32CE-4292-9DE2-D3EC23CDC431}" dt="2020-05-23T12:34:23.450" v="1507"/>
          <ac:spMkLst>
            <pc:docMk/>
            <pc:sldMk cId="3468829" sldId="463"/>
            <ac:spMk id="2" creationId="{30CF66CB-4F27-4D5F-A4FE-8621F232879F}"/>
          </ac:spMkLst>
        </pc:spChg>
        <pc:spChg chg="mod">
          <ac:chgData name="Peter" userId="0c3ccf3c-f211-4dbb-800b-a0fe90374941" providerId="ADAL" clId="{5550351F-32CE-4292-9DE2-D3EC23CDC431}" dt="2020-05-23T12:34:23.450" v="1507"/>
          <ac:spMkLst>
            <pc:docMk/>
            <pc:sldMk cId="3468829" sldId="463"/>
            <ac:spMk id="3" creationId="{CBDDB8AE-0847-47B5-9403-4BFA9294D716}"/>
          </ac:spMkLst>
        </pc:spChg>
        <pc:spChg chg="del">
          <ac:chgData name="Peter" userId="0c3ccf3c-f211-4dbb-800b-a0fe90374941" providerId="ADAL" clId="{5550351F-32CE-4292-9DE2-D3EC23CDC431}" dt="2020-05-23T12:27:30.934" v="1450" actId="478"/>
          <ac:spMkLst>
            <pc:docMk/>
            <pc:sldMk cId="3468829" sldId="463"/>
            <ac:spMk id="4" creationId="{82AD55F2-6758-4C47-B9AC-F4C28B905F6F}"/>
          </ac:spMkLst>
        </pc:spChg>
        <pc:spChg chg="add mod">
          <ac:chgData name="Peter" userId="0c3ccf3c-f211-4dbb-800b-a0fe90374941" providerId="ADAL" clId="{5550351F-32CE-4292-9DE2-D3EC23CDC431}" dt="2020-05-27T17:23:07.595" v="9161" actId="14100"/>
          <ac:spMkLst>
            <pc:docMk/>
            <pc:sldMk cId="3468829" sldId="463"/>
            <ac:spMk id="5" creationId="{18AA66F2-1BEC-4141-ABB1-5F0EB0B52921}"/>
          </ac:spMkLst>
        </pc:spChg>
        <pc:picChg chg="add mod">
          <ac:chgData name="Peter" userId="0c3ccf3c-f211-4dbb-800b-a0fe90374941" providerId="ADAL" clId="{5550351F-32CE-4292-9DE2-D3EC23CDC431}" dt="2020-05-23T12:28:25.590" v="1463" actId="1076"/>
          <ac:picMkLst>
            <pc:docMk/>
            <pc:sldMk cId="3468829" sldId="463"/>
            <ac:picMk id="1026" creationId="{DD50F162-8BEC-4773-B744-EFD4F5CF3A15}"/>
          </ac:picMkLst>
        </pc:picChg>
        <pc:picChg chg="add mod">
          <ac:chgData name="Peter" userId="0c3ccf3c-f211-4dbb-800b-a0fe90374941" providerId="ADAL" clId="{5550351F-32CE-4292-9DE2-D3EC23CDC431}" dt="2020-05-23T12:28:18.722" v="1460" actId="1076"/>
          <ac:picMkLst>
            <pc:docMk/>
            <pc:sldMk cId="3468829" sldId="463"/>
            <ac:picMk id="1028" creationId="{7CEA1D8A-F49A-4F6D-81B9-79A7982B41AE}"/>
          </ac:picMkLst>
        </pc:picChg>
      </pc:sldChg>
      <pc:sldChg chg="addSp modSp new mod modAnim modNotesTx">
        <pc:chgData name="Peter" userId="0c3ccf3c-f211-4dbb-800b-a0fe90374941" providerId="ADAL" clId="{5550351F-32CE-4292-9DE2-D3EC23CDC431}" dt="2020-05-27T17:24:23.485" v="9170"/>
        <pc:sldMkLst>
          <pc:docMk/>
          <pc:sldMk cId="3154012386" sldId="464"/>
        </pc:sldMkLst>
        <pc:spChg chg="mod">
          <ac:chgData name="Peter" userId="0c3ccf3c-f211-4dbb-800b-a0fe90374941" providerId="ADAL" clId="{5550351F-32CE-4292-9DE2-D3EC23CDC431}" dt="2020-05-23T12:36:00.061" v="1636" actId="20577"/>
          <ac:spMkLst>
            <pc:docMk/>
            <pc:sldMk cId="3154012386" sldId="464"/>
            <ac:spMk id="3" creationId="{FF0577D6-F394-4909-968E-A5BEB458E3C8}"/>
          </ac:spMkLst>
        </pc:spChg>
        <pc:spChg chg="mod">
          <ac:chgData name="Peter" userId="0c3ccf3c-f211-4dbb-800b-a0fe90374941" providerId="ADAL" clId="{5550351F-32CE-4292-9DE2-D3EC23CDC431}" dt="2020-05-27T17:23:49.347" v="9165" actId="20577"/>
          <ac:spMkLst>
            <pc:docMk/>
            <pc:sldMk cId="3154012386" sldId="464"/>
            <ac:spMk id="4" creationId="{9049E4E2-162B-4AD7-A253-FB9B34DD37E0}"/>
          </ac:spMkLst>
        </pc:spChg>
        <pc:spChg chg="add mod">
          <ac:chgData name="Peter" userId="0c3ccf3c-f211-4dbb-800b-a0fe90374941" providerId="ADAL" clId="{5550351F-32CE-4292-9DE2-D3EC23CDC431}" dt="2020-05-23T12:54:40.376" v="2005" actId="14100"/>
          <ac:spMkLst>
            <pc:docMk/>
            <pc:sldMk cId="3154012386" sldId="464"/>
            <ac:spMk id="5" creationId="{73864B86-22E2-45E2-B06E-E8C8BDB19A09}"/>
          </ac:spMkLst>
        </pc:spChg>
      </pc:sldChg>
      <pc:sldChg chg="addSp delSp modSp new mod">
        <pc:chgData name="Peter" userId="0c3ccf3c-f211-4dbb-800b-a0fe90374941" providerId="ADAL" clId="{5550351F-32CE-4292-9DE2-D3EC23CDC431}" dt="2020-05-28T11:03:19.074" v="10179" actId="20577"/>
        <pc:sldMkLst>
          <pc:docMk/>
          <pc:sldMk cId="3704599231" sldId="465"/>
        </pc:sldMkLst>
        <pc:spChg chg="mod">
          <ac:chgData name="Peter" userId="0c3ccf3c-f211-4dbb-800b-a0fe90374941" providerId="ADAL" clId="{5550351F-32CE-4292-9DE2-D3EC23CDC431}" dt="2020-05-23T16:25:47.837" v="2067"/>
          <ac:spMkLst>
            <pc:docMk/>
            <pc:sldMk cId="3704599231" sldId="465"/>
            <ac:spMk id="2" creationId="{B2682893-2D3C-475E-9007-B8A014E425CC}"/>
          </ac:spMkLst>
        </pc:spChg>
        <pc:spChg chg="del">
          <ac:chgData name="Peter" userId="0c3ccf3c-f211-4dbb-800b-a0fe90374941" providerId="ADAL" clId="{5550351F-32CE-4292-9DE2-D3EC23CDC431}" dt="2020-05-23T16:25:47.837" v="2067"/>
          <ac:spMkLst>
            <pc:docMk/>
            <pc:sldMk cId="3704599231" sldId="465"/>
            <ac:spMk id="3" creationId="{948B323B-474B-4516-A86B-218F7EA08DD0}"/>
          </ac:spMkLst>
        </pc:spChg>
        <pc:spChg chg="del">
          <ac:chgData name="Peter" userId="0c3ccf3c-f211-4dbb-800b-a0fe90374941" providerId="ADAL" clId="{5550351F-32CE-4292-9DE2-D3EC23CDC431}" dt="2020-05-23T16:25:47.837" v="2067"/>
          <ac:spMkLst>
            <pc:docMk/>
            <pc:sldMk cId="3704599231" sldId="465"/>
            <ac:spMk id="4" creationId="{AD53D7DA-FCA4-4241-AF76-266CE657C473}"/>
          </ac:spMkLst>
        </pc:spChg>
        <pc:spChg chg="add mod">
          <ac:chgData name="Peter" userId="0c3ccf3c-f211-4dbb-800b-a0fe90374941" providerId="ADAL" clId="{5550351F-32CE-4292-9DE2-D3EC23CDC431}" dt="2020-05-24T07:52:43.463" v="3070" actId="20577"/>
          <ac:spMkLst>
            <pc:docMk/>
            <pc:sldMk cId="3704599231" sldId="465"/>
            <ac:spMk id="5" creationId="{7779B22B-1788-4ED4-91B2-383D19E8340D}"/>
          </ac:spMkLst>
        </pc:spChg>
        <pc:spChg chg="add mod">
          <ac:chgData name="Peter" userId="0c3ccf3c-f211-4dbb-800b-a0fe90374941" providerId="ADAL" clId="{5550351F-32CE-4292-9DE2-D3EC23CDC431}" dt="2020-05-28T11:03:19.074" v="10179" actId="20577"/>
          <ac:spMkLst>
            <pc:docMk/>
            <pc:sldMk cId="3704599231" sldId="465"/>
            <ac:spMk id="6" creationId="{CD152114-24BF-456D-AA2E-9C304EDFAC84}"/>
          </ac:spMkLst>
        </pc:spChg>
      </pc:sldChg>
      <pc:sldChg chg="addSp delSp modSp new mod modAnim">
        <pc:chgData name="Peter" userId="0c3ccf3c-f211-4dbb-800b-a0fe90374941" providerId="ADAL" clId="{5550351F-32CE-4292-9DE2-D3EC23CDC431}" dt="2020-05-23T19:40:22.438" v="2974"/>
        <pc:sldMkLst>
          <pc:docMk/>
          <pc:sldMk cId="469241984" sldId="466"/>
        </pc:sldMkLst>
        <pc:spChg chg="mod">
          <ac:chgData name="Peter" userId="0c3ccf3c-f211-4dbb-800b-a0fe90374941" providerId="ADAL" clId="{5550351F-32CE-4292-9DE2-D3EC23CDC431}" dt="2020-05-23T19:39:58.309" v="2970" actId="1076"/>
          <ac:spMkLst>
            <pc:docMk/>
            <pc:sldMk cId="469241984" sldId="466"/>
            <ac:spMk id="3" creationId="{E5B2B8FF-40E9-4B2C-B50C-6BE9FB6F2D7B}"/>
          </ac:spMkLst>
        </pc:spChg>
        <pc:spChg chg="mod">
          <ac:chgData name="Peter" userId="0c3ccf3c-f211-4dbb-800b-a0fe90374941" providerId="ADAL" clId="{5550351F-32CE-4292-9DE2-D3EC23CDC431}" dt="2020-05-23T17:45:50.648" v="2275" actId="14100"/>
          <ac:spMkLst>
            <pc:docMk/>
            <pc:sldMk cId="469241984" sldId="466"/>
            <ac:spMk id="4" creationId="{64729ED4-D642-431F-9350-0CB6D8B4D52C}"/>
          </ac:spMkLst>
        </pc:spChg>
        <pc:spChg chg="add mod">
          <ac:chgData name="Peter" userId="0c3ccf3c-f211-4dbb-800b-a0fe90374941" providerId="ADAL" clId="{5550351F-32CE-4292-9DE2-D3EC23CDC431}" dt="2020-05-23T17:38:09.170" v="2235" actId="207"/>
          <ac:spMkLst>
            <pc:docMk/>
            <pc:sldMk cId="469241984" sldId="466"/>
            <ac:spMk id="6" creationId="{710FB0EA-6C8D-458A-B6E7-0CF1EB753F3C}"/>
          </ac:spMkLst>
        </pc:spChg>
        <pc:spChg chg="add mod">
          <ac:chgData name="Peter" userId="0c3ccf3c-f211-4dbb-800b-a0fe90374941" providerId="ADAL" clId="{5550351F-32CE-4292-9DE2-D3EC23CDC431}" dt="2020-05-23T17:38:15.030" v="2237" actId="1076"/>
          <ac:spMkLst>
            <pc:docMk/>
            <pc:sldMk cId="469241984" sldId="466"/>
            <ac:spMk id="7" creationId="{70D54187-8368-40C8-8672-D73C85AF5850}"/>
          </ac:spMkLst>
        </pc:spChg>
        <pc:spChg chg="add mod">
          <ac:chgData name="Peter" userId="0c3ccf3c-f211-4dbb-800b-a0fe90374941" providerId="ADAL" clId="{5550351F-32CE-4292-9DE2-D3EC23CDC431}" dt="2020-05-23T17:38:21.482" v="2239" actId="1076"/>
          <ac:spMkLst>
            <pc:docMk/>
            <pc:sldMk cId="469241984" sldId="466"/>
            <ac:spMk id="8" creationId="{542D5D07-7C54-4F6E-BB3A-395AAA373A6E}"/>
          </ac:spMkLst>
        </pc:spChg>
        <pc:spChg chg="add mod">
          <ac:chgData name="Peter" userId="0c3ccf3c-f211-4dbb-800b-a0fe90374941" providerId="ADAL" clId="{5550351F-32CE-4292-9DE2-D3EC23CDC431}" dt="2020-05-23T17:38:26.943" v="2241" actId="1076"/>
          <ac:spMkLst>
            <pc:docMk/>
            <pc:sldMk cId="469241984" sldId="466"/>
            <ac:spMk id="9" creationId="{9D9DC224-A2B1-47BC-9CC6-12677FE0532B}"/>
          </ac:spMkLst>
        </pc:spChg>
        <pc:spChg chg="add mod">
          <ac:chgData name="Peter" userId="0c3ccf3c-f211-4dbb-800b-a0fe90374941" providerId="ADAL" clId="{5550351F-32CE-4292-9DE2-D3EC23CDC431}" dt="2020-05-23T17:38:33.546" v="2243" actId="1076"/>
          <ac:spMkLst>
            <pc:docMk/>
            <pc:sldMk cId="469241984" sldId="466"/>
            <ac:spMk id="10" creationId="{0E42E070-DA78-4AF0-8A82-2A5DC774A3C0}"/>
          </ac:spMkLst>
        </pc:spChg>
        <pc:spChg chg="add mod">
          <ac:chgData name="Peter" userId="0c3ccf3c-f211-4dbb-800b-a0fe90374941" providerId="ADAL" clId="{5550351F-32CE-4292-9DE2-D3EC23CDC431}" dt="2020-05-23T17:38:40.967" v="2247" actId="1076"/>
          <ac:spMkLst>
            <pc:docMk/>
            <pc:sldMk cId="469241984" sldId="466"/>
            <ac:spMk id="11" creationId="{723C868B-68FD-46C0-AEB2-9B4B572FC385}"/>
          </ac:spMkLst>
        </pc:spChg>
        <pc:spChg chg="add mod">
          <ac:chgData name="Peter" userId="0c3ccf3c-f211-4dbb-800b-a0fe90374941" providerId="ADAL" clId="{5550351F-32CE-4292-9DE2-D3EC23CDC431}" dt="2020-05-23T17:39:16.695" v="2253" actId="208"/>
          <ac:spMkLst>
            <pc:docMk/>
            <pc:sldMk cId="469241984" sldId="466"/>
            <ac:spMk id="12" creationId="{D09E6157-448D-4858-AC72-4C02BE3367BD}"/>
          </ac:spMkLst>
        </pc:spChg>
        <pc:spChg chg="add mod">
          <ac:chgData name="Peter" userId="0c3ccf3c-f211-4dbb-800b-a0fe90374941" providerId="ADAL" clId="{5550351F-32CE-4292-9DE2-D3EC23CDC431}" dt="2020-05-23T17:39:27.797" v="2255" actId="1076"/>
          <ac:spMkLst>
            <pc:docMk/>
            <pc:sldMk cId="469241984" sldId="466"/>
            <ac:spMk id="13" creationId="{878B3595-478E-4D4A-9835-3A700A8D8A47}"/>
          </ac:spMkLst>
        </pc:spChg>
        <pc:spChg chg="add del mod">
          <ac:chgData name="Peter" userId="0c3ccf3c-f211-4dbb-800b-a0fe90374941" providerId="ADAL" clId="{5550351F-32CE-4292-9DE2-D3EC23CDC431}" dt="2020-05-23T17:39:34.590" v="2258" actId="478"/>
          <ac:spMkLst>
            <pc:docMk/>
            <pc:sldMk cId="469241984" sldId="466"/>
            <ac:spMk id="14" creationId="{4CE8232A-CAD6-4DB8-8C33-16CB53C767A2}"/>
          </ac:spMkLst>
        </pc:spChg>
        <pc:spChg chg="add mod">
          <ac:chgData name="Peter" userId="0c3ccf3c-f211-4dbb-800b-a0fe90374941" providerId="ADAL" clId="{5550351F-32CE-4292-9DE2-D3EC23CDC431}" dt="2020-05-23T17:47:05.206" v="2314" actId="20577"/>
          <ac:spMkLst>
            <pc:docMk/>
            <pc:sldMk cId="469241984" sldId="466"/>
            <ac:spMk id="15" creationId="{900D0119-89DA-4D56-8338-F01F77F4C264}"/>
          </ac:spMkLst>
        </pc:spChg>
        <pc:picChg chg="add mod modCrop">
          <ac:chgData name="Peter" userId="0c3ccf3c-f211-4dbb-800b-a0fe90374941" providerId="ADAL" clId="{5550351F-32CE-4292-9DE2-D3EC23CDC431}" dt="2020-05-23T17:38:37.309" v="2246" actId="1076"/>
          <ac:picMkLst>
            <pc:docMk/>
            <pc:sldMk cId="469241984" sldId="466"/>
            <ac:picMk id="5" creationId="{07CBB750-BF19-401C-97BB-893D5E298711}"/>
          </ac:picMkLst>
        </pc:picChg>
      </pc:sldChg>
      <pc:sldChg chg="addSp delSp modSp add mod modAnim">
        <pc:chgData name="Peter" userId="0c3ccf3c-f211-4dbb-800b-a0fe90374941" providerId="ADAL" clId="{5550351F-32CE-4292-9DE2-D3EC23CDC431}" dt="2020-05-27T17:21:21.360" v="9130"/>
        <pc:sldMkLst>
          <pc:docMk/>
          <pc:sldMk cId="646731331" sldId="467"/>
        </pc:sldMkLst>
        <pc:spChg chg="mod">
          <ac:chgData name="Peter" userId="0c3ccf3c-f211-4dbb-800b-a0fe90374941" providerId="ADAL" clId="{5550351F-32CE-4292-9DE2-D3EC23CDC431}" dt="2020-05-23T17:47:47.539" v="2328" actId="14100"/>
          <ac:spMkLst>
            <pc:docMk/>
            <pc:sldMk cId="646731331" sldId="467"/>
            <ac:spMk id="4" creationId="{64729ED4-D642-431F-9350-0CB6D8B4D52C}"/>
          </ac:spMkLst>
        </pc:spChg>
        <pc:spChg chg="del">
          <ac:chgData name="Peter" userId="0c3ccf3c-f211-4dbb-800b-a0fe90374941" providerId="ADAL" clId="{5550351F-32CE-4292-9DE2-D3EC23CDC431}" dt="2020-05-23T19:40:28.870" v="2975" actId="478"/>
          <ac:spMkLst>
            <pc:docMk/>
            <pc:sldMk cId="646731331" sldId="467"/>
            <ac:spMk id="6" creationId="{710FB0EA-6C8D-458A-B6E7-0CF1EB753F3C}"/>
          </ac:spMkLst>
        </pc:spChg>
        <pc:spChg chg="del">
          <ac:chgData name="Peter" userId="0c3ccf3c-f211-4dbb-800b-a0fe90374941" providerId="ADAL" clId="{5550351F-32CE-4292-9DE2-D3EC23CDC431}" dt="2020-05-23T19:40:28.870" v="2975" actId="478"/>
          <ac:spMkLst>
            <pc:docMk/>
            <pc:sldMk cId="646731331" sldId="467"/>
            <ac:spMk id="7" creationId="{70D54187-8368-40C8-8672-D73C85AF5850}"/>
          </ac:spMkLst>
        </pc:spChg>
        <pc:spChg chg="del">
          <ac:chgData name="Peter" userId="0c3ccf3c-f211-4dbb-800b-a0fe90374941" providerId="ADAL" clId="{5550351F-32CE-4292-9DE2-D3EC23CDC431}" dt="2020-05-23T19:40:28.870" v="2975" actId="478"/>
          <ac:spMkLst>
            <pc:docMk/>
            <pc:sldMk cId="646731331" sldId="467"/>
            <ac:spMk id="8" creationId="{542D5D07-7C54-4F6E-BB3A-395AAA373A6E}"/>
          </ac:spMkLst>
        </pc:spChg>
        <pc:spChg chg="del">
          <ac:chgData name="Peter" userId="0c3ccf3c-f211-4dbb-800b-a0fe90374941" providerId="ADAL" clId="{5550351F-32CE-4292-9DE2-D3EC23CDC431}" dt="2020-05-23T19:40:28.870" v="2975" actId="478"/>
          <ac:spMkLst>
            <pc:docMk/>
            <pc:sldMk cId="646731331" sldId="467"/>
            <ac:spMk id="9" creationId="{9D9DC224-A2B1-47BC-9CC6-12677FE0532B}"/>
          </ac:spMkLst>
        </pc:spChg>
        <pc:spChg chg="del">
          <ac:chgData name="Peter" userId="0c3ccf3c-f211-4dbb-800b-a0fe90374941" providerId="ADAL" clId="{5550351F-32CE-4292-9DE2-D3EC23CDC431}" dt="2020-05-23T19:40:28.870" v="2975" actId="478"/>
          <ac:spMkLst>
            <pc:docMk/>
            <pc:sldMk cId="646731331" sldId="467"/>
            <ac:spMk id="10" creationId="{0E42E070-DA78-4AF0-8A82-2A5DC774A3C0}"/>
          </ac:spMkLst>
        </pc:spChg>
        <pc:spChg chg="del">
          <ac:chgData name="Peter" userId="0c3ccf3c-f211-4dbb-800b-a0fe90374941" providerId="ADAL" clId="{5550351F-32CE-4292-9DE2-D3EC23CDC431}" dt="2020-05-23T19:40:28.870" v="2975" actId="478"/>
          <ac:spMkLst>
            <pc:docMk/>
            <pc:sldMk cId="646731331" sldId="467"/>
            <ac:spMk id="11" creationId="{723C868B-68FD-46C0-AEB2-9B4B572FC385}"/>
          </ac:spMkLst>
        </pc:spChg>
        <pc:spChg chg="del">
          <ac:chgData name="Peter" userId="0c3ccf3c-f211-4dbb-800b-a0fe90374941" providerId="ADAL" clId="{5550351F-32CE-4292-9DE2-D3EC23CDC431}" dt="2020-05-23T19:40:28.870" v="2975" actId="478"/>
          <ac:spMkLst>
            <pc:docMk/>
            <pc:sldMk cId="646731331" sldId="467"/>
            <ac:spMk id="12" creationId="{D09E6157-448D-4858-AC72-4C02BE3367BD}"/>
          </ac:spMkLst>
        </pc:spChg>
        <pc:spChg chg="del">
          <ac:chgData name="Peter" userId="0c3ccf3c-f211-4dbb-800b-a0fe90374941" providerId="ADAL" clId="{5550351F-32CE-4292-9DE2-D3EC23CDC431}" dt="2020-05-23T19:40:28.870" v="2975" actId="478"/>
          <ac:spMkLst>
            <pc:docMk/>
            <pc:sldMk cId="646731331" sldId="467"/>
            <ac:spMk id="13" creationId="{878B3595-478E-4D4A-9835-3A700A8D8A47}"/>
          </ac:spMkLst>
        </pc:spChg>
        <pc:spChg chg="mod">
          <ac:chgData name="Peter" userId="0c3ccf3c-f211-4dbb-800b-a0fe90374941" providerId="ADAL" clId="{5550351F-32CE-4292-9DE2-D3EC23CDC431}" dt="2020-05-23T17:48:54.277" v="2375" actId="6549"/>
          <ac:spMkLst>
            <pc:docMk/>
            <pc:sldMk cId="646731331" sldId="467"/>
            <ac:spMk id="15" creationId="{900D0119-89DA-4D56-8338-F01F77F4C264}"/>
          </ac:spMkLst>
        </pc:spChg>
        <pc:spChg chg="add mod">
          <ac:chgData name="Peter" userId="0c3ccf3c-f211-4dbb-800b-a0fe90374941" providerId="ADAL" clId="{5550351F-32CE-4292-9DE2-D3EC23CDC431}" dt="2020-05-27T17:21:19.695" v="9129" actId="1076"/>
          <ac:spMkLst>
            <pc:docMk/>
            <pc:sldMk cId="646731331" sldId="467"/>
            <ac:spMk id="16" creationId="{6A4A09F6-DD39-4199-A3F0-B48D4913A81E}"/>
          </ac:spMkLst>
        </pc:spChg>
      </pc:sldChg>
      <pc:sldChg chg="modSp new mod modAnim">
        <pc:chgData name="Peter" userId="0c3ccf3c-f211-4dbb-800b-a0fe90374941" providerId="ADAL" clId="{5550351F-32CE-4292-9DE2-D3EC23CDC431}" dt="2020-05-27T17:21:26.335" v="9131"/>
        <pc:sldMkLst>
          <pc:docMk/>
          <pc:sldMk cId="3148586944" sldId="468"/>
        </pc:sldMkLst>
        <pc:spChg chg="mod">
          <ac:chgData name="Peter" userId="0c3ccf3c-f211-4dbb-800b-a0fe90374941" providerId="ADAL" clId="{5550351F-32CE-4292-9DE2-D3EC23CDC431}" dt="2020-05-23T17:51:54.277" v="2441" actId="20577"/>
          <ac:spMkLst>
            <pc:docMk/>
            <pc:sldMk cId="3148586944" sldId="468"/>
            <ac:spMk id="3" creationId="{0C05181B-170A-452C-B396-BF798CBCAB93}"/>
          </ac:spMkLst>
        </pc:spChg>
        <pc:spChg chg="mod">
          <ac:chgData name="Peter" userId="0c3ccf3c-f211-4dbb-800b-a0fe90374941" providerId="ADAL" clId="{5550351F-32CE-4292-9DE2-D3EC23CDC431}" dt="2020-05-24T20:45:44.381" v="4599" actId="14100"/>
          <ac:spMkLst>
            <pc:docMk/>
            <pc:sldMk cId="3148586944" sldId="468"/>
            <ac:spMk id="4" creationId="{6C627860-93BE-4E64-A6FA-61A6F1D16DE6}"/>
          </ac:spMkLst>
        </pc:spChg>
      </pc:sldChg>
      <pc:sldChg chg="modSp new del mod">
        <pc:chgData name="Peter" userId="0c3ccf3c-f211-4dbb-800b-a0fe90374941" providerId="ADAL" clId="{5550351F-32CE-4292-9DE2-D3EC23CDC431}" dt="2020-05-24T22:08:37.579" v="4775" actId="47"/>
        <pc:sldMkLst>
          <pc:docMk/>
          <pc:sldMk cId="588695964" sldId="469"/>
        </pc:sldMkLst>
        <pc:spChg chg="mod">
          <ac:chgData name="Peter" userId="0c3ccf3c-f211-4dbb-800b-a0fe90374941" providerId="ADAL" clId="{5550351F-32CE-4292-9DE2-D3EC23CDC431}" dt="2020-05-24T07:52:20.552" v="3058" actId="20577"/>
          <ac:spMkLst>
            <pc:docMk/>
            <pc:sldMk cId="588695964" sldId="469"/>
            <ac:spMk id="3" creationId="{ADDDB975-FEA5-4D13-93EE-67D56658AD78}"/>
          </ac:spMkLst>
        </pc:spChg>
      </pc:sldChg>
      <pc:sldChg chg="addSp modSp new mod modAnim">
        <pc:chgData name="Peter" userId="0c3ccf3c-f211-4dbb-800b-a0fe90374941" providerId="ADAL" clId="{5550351F-32CE-4292-9DE2-D3EC23CDC431}" dt="2020-05-27T17:25:46.963" v="9181" actId="20577"/>
        <pc:sldMkLst>
          <pc:docMk/>
          <pc:sldMk cId="2857269401" sldId="470"/>
        </pc:sldMkLst>
        <pc:spChg chg="mod">
          <ac:chgData name="Peter" userId="0c3ccf3c-f211-4dbb-800b-a0fe90374941" providerId="ADAL" clId="{5550351F-32CE-4292-9DE2-D3EC23CDC431}" dt="2020-05-24T08:43:30.292" v="3485" actId="20577"/>
          <ac:spMkLst>
            <pc:docMk/>
            <pc:sldMk cId="2857269401" sldId="470"/>
            <ac:spMk id="3" creationId="{1EBA68E8-E881-47CF-B2C9-D8C3202990EC}"/>
          </ac:spMkLst>
        </pc:spChg>
        <pc:spChg chg="mod">
          <ac:chgData name="Peter" userId="0c3ccf3c-f211-4dbb-800b-a0fe90374941" providerId="ADAL" clId="{5550351F-32CE-4292-9DE2-D3EC23CDC431}" dt="2020-05-27T17:25:46.963" v="9181" actId="20577"/>
          <ac:spMkLst>
            <pc:docMk/>
            <pc:sldMk cId="2857269401" sldId="470"/>
            <ac:spMk id="4" creationId="{7A36ACAD-7E00-45C1-A287-D8DA99509536}"/>
          </ac:spMkLst>
        </pc:spChg>
        <pc:spChg chg="add mod">
          <ac:chgData name="Peter" userId="0c3ccf3c-f211-4dbb-800b-a0fe90374941" providerId="ADAL" clId="{5550351F-32CE-4292-9DE2-D3EC23CDC431}" dt="2020-05-24T08:30:13.442" v="3221" actId="207"/>
          <ac:spMkLst>
            <pc:docMk/>
            <pc:sldMk cId="2857269401" sldId="470"/>
            <ac:spMk id="9" creationId="{AA792887-D855-4981-80FE-CD4E51C5EA92}"/>
          </ac:spMkLst>
        </pc:spChg>
        <pc:spChg chg="add mod">
          <ac:chgData name="Peter" userId="0c3ccf3c-f211-4dbb-800b-a0fe90374941" providerId="ADAL" clId="{5550351F-32CE-4292-9DE2-D3EC23CDC431}" dt="2020-05-24T08:30:34.158" v="3235" actId="1076"/>
          <ac:spMkLst>
            <pc:docMk/>
            <pc:sldMk cId="2857269401" sldId="470"/>
            <ac:spMk id="10" creationId="{D66CE51E-7952-4E25-B238-F78B43B4CDFE}"/>
          </ac:spMkLst>
        </pc:spChg>
        <pc:spChg chg="add mod">
          <ac:chgData name="Peter" userId="0c3ccf3c-f211-4dbb-800b-a0fe90374941" providerId="ADAL" clId="{5550351F-32CE-4292-9DE2-D3EC23CDC431}" dt="2020-05-24T08:30:31.657" v="3234" actId="1076"/>
          <ac:spMkLst>
            <pc:docMk/>
            <pc:sldMk cId="2857269401" sldId="470"/>
            <ac:spMk id="11" creationId="{5C6ADDBF-B08F-4B49-A718-4FE49D4B1A4D}"/>
          </ac:spMkLst>
        </pc:spChg>
        <pc:spChg chg="add mod">
          <ac:chgData name="Peter" userId="0c3ccf3c-f211-4dbb-800b-a0fe90374941" providerId="ADAL" clId="{5550351F-32CE-4292-9DE2-D3EC23CDC431}" dt="2020-05-24T08:30:29.978" v="3233" actId="1076"/>
          <ac:spMkLst>
            <pc:docMk/>
            <pc:sldMk cId="2857269401" sldId="470"/>
            <ac:spMk id="12" creationId="{1576B25F-2DCB-427C-87BE-61456F968BD8}"/>
          </ac:spMkLst>
        </pc:spChg>
        <pc:spChg chg="add mod">
          <ac:chgData name="Peter" userId="0c3ccf3c-f211-4dbb-800b-a0fe90374941" providerId="ADAL" clId="{5550351F-32CE-4292-9DE2-D3EC23CDC431}" dt="2020-05-24T08:30:28.470" v="3232" actId="1076"/>
          <ac:spMkLst>
            <pc:docMk/>
            <pc:sldMk cId="2857269401" sldId="470"/>
            <ac:spMk id="13" creationId="{4A9AB9E7-BA6A-4907-83AD-AA99B8F8EE11}"/>
          </ac:spMkLst>
        </pc:spChg>
        <pc:spChg chg="add mod">
          <ac:chgData name="Peter" userId="0c3ccf3c-f211-4dbb-800b-a0fe90374941" providerId="ADAL" clId="{5550351F-32CE-4292-9DE2-D3EC23CDC431}" dt="2020-05-24T08:30:26.697" v="3231" actId="1076"/>
          <ac:spMkLst>
            <pc:docMk/>
            <pc:sldMk cId="2857269401" sldId="470"/>
            <ac:spMk id="14" creationId="{48E9DB1C-E090-40EC-8B0E-2E49FB033579}"/>
          </ac:spMkLst>
        </pc:spChg>
        <pc:spChg chg="add mod">
          <ac:chgData name="Peter" userId="0c3ccf3c-f211-4dbb-800b-a0fe90374941" providerId="ADAL" clId="{5550351F-32CE-4292-9DE2-D3EC23CDC431}" dt="2020-05-24T08:30:25.329" v="3230" actId="1076"/>
          <ac:spMkLst>
            <pc:docMk/>
            <pc:sldMk cId="2857269401" sldId="470"/>
            <ac:spMk id="15" creationId="{E5DB4F2D-A1D1-4768-A98B-A6C246682F47}"/>
          </ac:spMkLst>
        </pc:spChg>
        <pc:spChg chg="add mod">
          <ac:chgData name="Peter" userId="0c3ccf3c-f211-4dbb-800b-a0fe90374941" providerId="ADAL" clId="{5550351F-32CE-4292-9DE2-D3EC23CDC431}" dt="2020-05-24T08:30:23.455" v="3229" actId="1076"/>
          <ac:spMkLst>
            <pc:docMk/>
            <pc:sldMk cId="2857269401" sldId="470"/>
            <ac:spMk id="16" creationId="{14B4F546-C330-42AD-8168-B77F2EDCDCBA}"/>
          </ac:spMkLst>
        </pc:spChg>
        <pc:spChg chg="add mod">
          <ac:chgData name="Peter" userId="0c3ccf3c-f211-4dbb-800b-a0fe90374941" providerId="ADAL" clId="{5550351F-32CE-4292-9DE2-D3EC23CDC431}" dt="2020-05-24T08:31:34.234" v="3249" actId="207"/>
          <ac:spMkLst>
            <pc:docMk/>
            <pc:sldMk cId="2857269401" sldId="470"/>
            <ac:spMk id="17" creationId="{287244DA-F102-47D2-85F8-D5DD0D5FFADE}"/>
          </ac:spMkLst>
        </pc:spChg>
        <pc:spChg chg="add mod">
          <ac:chgData name="Peter" userId="0c3ccf3c-f211-4dbb-800b-a0fe90374941" providerId="ADAL" clId="{5550351F-32CE-4292-9DE2-D3EC23CDC431}" dt="2020-05-24T08:31:34.234" v="3249" actId="207"/>
          <ac:spMkLst>
            <pc:docMk/>
            <pc:sldMk cId="2857269401" sldId="470"/>
            <ac:spMk id="18" creationId="{583B2A9F-F7DB-4B33-ABDC-3AC019B7C6E1}"/>
          </ac:spMkLst>
        </pc:spChg>
        <pc:spChg chg="add mod">
          <ac:chgData name="Peter" userId="0c3ccf3c-f211-4dbb-800b-a0fe90374941" providerId="ADAL" clId="{5550351F-32CE-4292-9DE2-D3EC23CDC431}" dt="2020-05-24T08:31:34.234" v="3249" actId="207"/>
          <ac:spMkLst>
            <pc:docMk/>
            <pc:sldMk cId="2857269401" sldId="470"/>
            <ac:spMk id="19" creationId="{33570780-52F9-4231-9D77-8F00489EA591}"/>
          </ac:spMkLst>
        </pc:spChg>
        <pc:spChg chg="add mod">
          <ac:chgData name="Peter" userId="0c3ccf3c-f211-4dbb-800b-a0fe90374941" providerId="ADAL" clId="{5550351F-32CE-4292-9DE2-D3EC23CDC431}" dt="2020-05-24T08:31:34.234" v="3249" actId="207"/>
          <ac:spMkLst>
            <pc:docMk/>
            <pc:sldMk cId="2857269401" sldId="470"/>
            <ac:spMk id="20" creationId="{579EBAB3-DBF6-4465-8061-29CB9720E1ED}"/>
          </ac:spMkLst>
        </pc:spChg>
        <pc:spChg chg="add mod">
          <ac:chgData name="Peter" userId="0c3ccf3c-f211-4dbb-800b-a0fe90374941" providerId="ADAL" clId="{5550351F-32CE-4292-9DE2-D3EC23CDC431}" dt="2020-05-24T08:31:34.234" v="3249" actId="207"/>
          <ac:spMkLst>
            <pc:docMk/>
            <pc:sldMk cId="2857269401" sldId="470"/>
            <ac:spMk id="21" creationId="{CF43AB95-8FEB-4EB5-B7EC-634863497334}"/>
          </ac:spMkLst>
        </pc:spChg>
        <pc:spChg chg="add mod">
          <ac:chgData name="Peter" userId="0c3ccf3c-f211-4dbb-800b-a0fe90374941" providerId="ADAL" clId="{5550351F-32CE-4292-9DE2-D3EC23CDC431}" dt="2020-05-24T08:32:19.250" v="3253" actId="1076"/>
          <ac:spMkLst>
            <pc:docMk/>
            <pc:sldMk cId="2857269401" sldId="470"/>
            <ac:spMk id="22" creationId="{E7C0974C-BA0E-4865-954A-22FD0CD0B2EF}"/>
          </ac:spMkLst>
        </pc:spChg>
        <pc:cxnChg chg="add mod">
          <ac:chgData name="Peter" userId="0c3ccf3c-f211-4dbb-800b-a0fe90374941" providerId="ADAL" clId="{5550351F-32CE-4292-9DE2-D3EC23CDC431}" dt="2020-05-24T08:29:51.176" v="3216" actId="13822"/>
          <ac:cxnSpMkLst>
            <pc:docMk/>
            <pc:sldMk cId="2857269401" sldId="470"/>
            <ac:cxnSpMk id="6" creationId="{0F64B417-C59B-499A-A969-3E936A6EA490}"/>
          </ac:cxnSpMkLst>
        </pc:cxnChg>
        <pc:cxnChg chg="add mod">
          <ac:chgData name="Peter" userId="0c3ccf3c-f211-4dbb-800b-a0fe90374941" providerId="ADAL" clId="{5550351F-32CE-4292-9DE2-D3EC23CDC431}" dt="2020-05-24T08:29:58.563" v="3219" actId="1076"/>
          <ac:cxnSpMkLst>
            <pc:docMk/>
            <pc:sldMk cId="2857269401" sldId="470"/>
            <ac:cxnSpMk id="7" creationId="{1260FAF7-42FC-4009-977F-224E5849909B}"/>
          </ac:cxnSpMkLst>
        </pc:cxnChg>
        <pc:cxnChg chg="add mod">
          <ac:chgData name="Peter" userId="0c3ccf3c-f211-4dbb-800b-a0fe90374941" providerId="ADAL" clId="{5550351F-32CE-4292-9DE2-D3EC23CDC431}" dt="2020-05-24T08:34:04.769" v="3362" actId="13822"/>
          <ac:cxnSpMkLst>
            <pc:docMk/>
            <pc:sldMk cId="2857269401" sldId="470"/>
            <ac:cxnSpMk id="24" creationId="{EE102CC5-ACE7-4103-AF6E-B370F8FBB7D7}"/>
          </ac:cxnSpMkLst>
        </pc:cxnChg>
        <pc:cxnChg chg="add mod">
          <ac:chgData name="Peter" userId="0c3ccf3c-f211-4dbb-800b-a0fe90374941" providerId="ADAL" clId="{5550351F-32CE-4292-9DE2-D3EC23CDC431}" dt="2020-05-24T08:34:27.955" v="3367" actId="14100"/>
          <ac:cxnSpMkLst>
            <pc:docMk/>
            <pc:sldMk cId="2857269401" sldId="470"/>
            <ac:cxnSpMk id="26" creationId="{A9938279-0CFA-4F62-BB7E-D42847CD0FF0}"/>
          </ac:cxnSpMkLst>
        </pc:cxnChg>
        <pc:cxnChg chg="add mod">
          <ac:chgData name="Peter" userId="0c3ccf3c-f211-4dbb-800b-a0fe90374941" providerId="ADAL" clId="{5550351F-32CE-4292-9DE2-D3EC23CDC431}" dt="2020-05-24T08:34:38.548" v="3371" actId="14100"/>
          <ac:cxnSpMkLst>
            <pc:docMk/>
            <pc:sldMk cId="2857269401" sldId="470"/>
            <ac:cxnSpMk id="30" creationId="{DF707156-14CD-4E01-A8A4-79C98C4526BF}"/>
          </ac:cxnSpMkLst>
        </pc:cxnChg>
      </pc:sldChg>
      <pc:sldChg chg="addSp modSp new mod modAnim modNotesTx">
        <pc:chgData name="Peter" userId="0c3ccf3c-f211-4dbb-800b-a0fe90374941" providerId="ADAL" clId="{5550351F-32CE-4292-9DE2-D3EC23CDC431}" dt="2020-05-28T11:47:55.499" v="10215" actId="20577"/>
        <pc:sldMkLst>
          <pc:docMk/>
          <pc:sldMk cId="414844696" sldId="471"/>
        </pc:sldMkLst>
        <pc:spChg chg="mod">
          <ac:chgData name="Peter" userId="0c3ccf3c-f211-4dbb-800b-a0fe90374941" providerId="ADAL" clId="{5550351F-32CE-4292-9DE2-D3EC23CDC431}" dt="2020-05-28T11:47:32.989" v="10187" actId="20577"/>
          <ac:spMkLst>
            <pc:docMk/>
            <pc:sldMk cId="414844696" sldId="471"/>
            <ac:spMk id="3" creationId="{B5FB11A4-B117-444B-8BDC-9D10DBE8EA83}"/>
          </ac:spMkLst>
        </pc:spChg>
        <pc:spChg chg="mod">
          <ac:chgData name="Peter" userId="0c3ccf3c-f211-4dbb-800b-a0fe90374941" providerId="ADAL" clId="{5550351F-32CE-4292-9DE2-D3EC23CDC431}" dt="2020-05-28T11:46:59.221" v="10181" actId="1076"/>
          <ac:spMkLst>
            <pc:docMk/>
            <pc:sldMk cId="414844696" sldId="471"/>
            <ac:spMk id="4" creationId="{BCCD4ECC-3A54-407D-BC44-94B40D8B5748}"/>
          </ac:spMkLst>
        </pc:spChg>
        <pc:spChg chg="add mod">
          <ac:chgData name="Peter" userId="0c3ccf3c-f211-4dbb-800b-a0fe90374941" providerId="ADAL" clId="{5550351F-32CE-4292-9DE2-D3EC23CDC431}" dt="2020-05-28T11:47:11.703" v="10184" actId="207"/>
          <ac:spMkLst>
            <pc:docMk/>
            <pc:sldMk cId="414844696" sldId="471"/>
            <ac:spMk id="5" creationId="{0433FEB9-0DDF-4D4B-9D30-913041989145}"/>
          </ac:spMkLst>
        </pc:spChg>
        <pc:picChg chg="add mod">
          <ac:chgData name="Peter" userId="0c3ccf3c-f211-4dbb-800b-a0fe90374941" providerId="ADAL" clId="{5550351F-32CE-4292-9DE2-D3EC23CDC431}" dt="2020-05-28T11:47:28.446" v="10186"/>
          <ac:picMkLst>
            <pc:docMk/>
            <pc:sldMk cId="414844696" sldId="471"/>
            <ac:picMk id="6" creationId="{71CF63B0-215E-4912-BE34-4A596863EAB0}"/>
          </ac:picMkLst>
        </pc:picChg>
      </pc:sldChg>
      <pc:sldChg chg="addSp delSp modSp new mod ord">
        <pc:chgData name="Peter" userId="0c3ccf3c-f211-4dbb-800b-a0fe90374941" providerId="ADAL" clId="{5550351F-32CE-4292-9DE2-D3EC23CDC431}" dt="2020-05-28T11:50:27.600" v="10244" actId="1076"/>
        <pc:sldMkLst>
          <pc:docMk/>
          <pc:sldMk cId="4109816683" sldId="472"/>
        </pc:sldMkLst>
        <pc:spChg chg="mod">
          <ac:chgData name="Peter" userId="0c3ccf3c-f211-4dbb-800b-a0fe90374941" providerId="ADAL" clId="{5550351F-32CE-4292-9DE2-D3EC23CDC431}" dt="2020-05-24T10:08:47.359" v="4056"/>
          <ac:spMkLst>
            <pc:docMk/>
            <pc:sldMk cId="4109816683" sldId="472"/>
            <ac:spMk id="2" creationId="{C1E7CB79-8CE5-4246-9971-4C7D1E443ABF}"/>
          </ac:spMkLst>
        </pc:spChg>
        <pc:spChg chg="del">
          <ac:chgData name="Peter" userId="0c3ccf3c-f211-4dbb-800b-a0fe90374941" providerId="ADAL" clId="{5550351F-32CE-4292-9DE2-D3EC23CDC431}" dt="2020-05-24T10:08:47.359" v="4056"/>
          <ac:spMkLst>
            <pc:docMk/>
            <pc:sldMk cId="4109816683" sldId="472"/>
            <ac:spMk id="3" creationId="{F3B0C75A-5343-4C63-8C3D-E65E06BEA0A9}"/>
          </ac:spMkLst>
        </pc:spChg>
        <pc:spChg chg="del">
          <ac:chgData name="Peter" userId="0c3ccf3c-f211-4dbb-800b-a0fe90374941" providerId="ADAL" clId="{5550351F-32CE-4292-9DE2-D3EC23CDC431}" dt="2020-05-24T10:08:47.359" v="4056"/>
          <ac:spMkLst>
            <pc:docMk/>
            <pc:sldMk cId="4109816683" sldId="472"/>
            <ac:spMk id="4" creationId="{1E16F419-88F7-44B5-AAE2-41461A757867}"/>
          </ac:spMkLst>
        </pc:spChg>
        <pc:spChg chg="add mod">
          <ac:chgData name="Peter" userId="0c3ccf3c-f211-4dbb-800b-a0fe90374941" providerId="ADAL" clId="{5550351F-32CE-4292-9DE2-D3EC23CDC431}" dt="2020-05-27T09:07:18.749" v="4782" actId="20577"/>
          <ac:spMkLst>
            <pc:docMk/>
            <pc:sldMk cId="4109816683" sldId="472"/>
            <ac:spMk id="5" creationId="{E0D4D9C3-454A-4ACD-A888-70AFA605638A}"/>
          </ac:spMkLst>
        </pc:spChg>
        <pc:spChg chg="add mod">
          <ac:chgData name="Peter" userId="0c3ccf3c-f211-4dbb-800b-a0fe90374941" providerId="ADAL" clId="{5550351F-32CE-4292-9DE2-D3EC23CDC431}" dt="2020-05-28T11:49:44.202" v="10240" actId="20577"/>
          <ac:spMkLst>
            <pc:docMk/>
            <pc:sldMk cId="4109816683" sldId="472"/>
            <ac:spMk id="6" creationId="{310742F1-67BC-41D8-971B-8E8992FC3A4C}"/>
          </ac:spMkLst>
        </pc:spChg>
        <pc:picChg chg="add mod">
          <ac:chgData name="Peter" userId="0c3ccf3c-f211-4dbb-800b-a0fe90374941" providerId="ADAL" clId="{5550351F-32CE-4292-9DE2-D3EC23CDC431}" dt="2020-05-28T11:50:27.600" v="10244" actId="1076"/>
          <ac:picMkLst>
            <pc:docMk/>
            <pc:sldMk cId="4109816683" sldId="472"/>
            <ac:picMk id="4" creationId="{118B9080-0280-4278-AAF3-F3AAFCA686E1}"/>
          </ac:picMkLst>
        </pc:picChg>
      </pc:sldChg>
      <pc:sldChg chg="modSp new del mod">
        <pc:chgData name="Peter" userId="0c3ccf3c-f211-4dbb-800b-a0fe90374941" providerId="ADAL" clId="{5550351F-32CE-4292-9DE2-D3EC23CDC431}" dt="2020-05-24T22:08:38.701" v="4776" actId="47"/>
        <pc:sldMkLst>
          <pc:docMk/>
          <pc:sldMk cId="1833310443" sldId="473"/>
        </pc:sldMkLst>
        <pc:spChg chg="mod">
          <ac:chgData name="Peter" userId="0c3ccf3c-f211-4dbb-800b-a0fe90374941" providerId="ADAL" clId="{5550351F-32CE-4292-9DE2-D3EC23CDC431}" dt="2020-05-24T16:28:40.912" v="4303" actId="20577"/>
          <ac:spMkLst>
            <pc:docMk/>
            <pc:sldMk cId="1833310443" sldId="473"/>
            <ac:spMk id="3" creationId="{D0BAE2AB-AA70-417B-B485-25C68B19150A}"/>
          </ac:spMkLst>
        </pc:spChg>
      </pc:sldChg>
      <pc:sldChg chg="addSp delSp modSp new del mod">
        <pc:chgData name="Peter" userId="0c3ccf3c-f211-4dbb-800b-a0fe90374941" providerId="ADAL" clId="{5550351F-32CE-4292-9DE2-D3EC23CDC431}" dt="2020-05-24T16:44:10.731" v="4353" actId="47"/>
        <pc:sldMkLst>
          <pc:docMk/>
          <pc:sldMk cId="1902599336" sldId="474"/>
        </pc:sldMkLst>
        <pc:spChg chg="mod">
          <ac:chgData name="Peter" userId="0c3ccf3c-f211-4dbb-800b-a0fe90374941" providerId="ADAL" clId="{5550351F-32CE-4292-9DE2-D3EC23CDC431}" dt="2020-05-24T16:41:10.054" v="4305"/>
          <ac:spMkLst>
            <pc:docMk/>
            <pc:sldMk cId="1902599336" sldId="474"/>
            <ac:spMk id="2" creationId="{70C7237F-C2AE-4FC3-BBD6-48DB33959CD0}"/>
          </ac:spMkLst>
        </pc:spChg>
        <pc:spChg chg="del">
          <ac:chgData name="Peter" userId="0c3ccf3c-f211-4dbb-800b-a0fe90374941" providerId="ADAL" clId="{5550351F-32CE-4292-9DE2-D3EC23CDC431}" dt="2020-05-24T16:41:10.054" v="4305"/>
          <ac:spMkLst>
            <pc:docMk/>
            <pc:sldMk cId="1902599336" sldId="474"/>
            <ac:spMk id="3" creationId="{E76AAECC-E6AE-45DB-BD64-3C6DF8F6D855}"/>
          </ac:spMkLst>
        </pc:spChg>
        <pc:spChg chg="del">
          <ac:chgData name="Peter" userId="0c3ccf3c-f211-4dbb-800b-a0fe90374941" providerId="ADAL" clId="{5550351F-32CE-4292-9DE2-D3EC23CDC431}" dt="2020-05-24T16:41:10.054" v="4305"/>
          <ac:spMkLst>
            <pc:docMk/>
            <pc:sldMk cId="1902599336" sldId="474"/>
            <ac:spMk id="4" creationId="{367DCD91-875A-4258-9488-3338F6D8A445}"/>
          </ac:spMkLst>
        </pc:spChg>
        <pc:spChg chg="add mod">
          <ac:chgData name="Peter" userId="0c3ccf3c-f211-4dbb-800b-a0fe90374941" providerId="ADAL" clId="{5550351F-32CE-4292-9DE2-D3EC23CDC431}" dt="2020-05-24T16:41:22.359" v="4333" actId="20577"/>
          <ac:spMkLst>
            <pc:docMk/>
            <pc:sldMk cId="1902599336" sldId="474"/>
            <ac:spMk id="5" creationId="{6A3CC2A5-CC37-49E3-8FC5-D9F7F1466B15}"/>
          </ac:spMkLst>
        </pc:spChg>
        <pc:spChg chg="add mod">
          <ac:chgData name="Peter" userId="0c3ccf3c-f211-4dbb-800b-a0fe90374941" providerId="ADAL" clId="{5550351F-32CE-4292-9DE2-D3EC23CDC431}" dt="2020-05-24T16:41:31.701" v="4352" actId="5793"/>
          <ac:spMkLst>
            <pc:docMk/>
            <pc:sldMk cId="1902599336" sldId="474"/>
            <ac:spMk id="6" creationId="{6CF98A11-0339-48F6-910E-B0610A938637}"/>
          </ac:spMkLst>
        </pc:spChg>
      </pc:sldChg>
      <pc:sldChg chg="addSp delSp modSp new del mod">
        <pc:chgData name="Peter" userId="0c3ccf3c-f211-4dbb-800b-a0fe90374941" providerId="ADAL" clId="{5550351F-32CE-4292-9DE2-D3EC23CDC431}" dt="2020-05-24T22:08:37.579" v="4775" actId="47"/>
        <pc:sldMkLst>
          <pc:docMk/>
          <pc:sldMk cId="2478790698" sldId="474"/>
        </pc:sldMkLst>
        <pc:spChg chg="mod">
          <ac:chgData name="Peter" userId="0c3ccf3c-f211-4dbb-800b-a0fe90374941" providerId="ADAL" clId="{5550351F-32CE-4292-9DE2-D3EC23CDC431}" dt="2020-05-24T16:52:42.495" v="4593"/>
          <ac:spMkLst>
            <pc:docMk/>
            <pc:sldMk cId="2478790698" sldId="474"/>
            <ac:spMk id="2" creationId="{B6D3F793-FA30-49D7-9A6B-876DC5C5ED29}"/>
          </ac:spMkLst>
        </pc:spChg>
        <pc:spChg chg="del">
          <ac:chgData name="Peter" userId="0c3ccf3c-f211-4dbb-800b-a0fe90374941" providerId="ADAL" clId="{5550351F-32CE-4292-9DE2-D3EC23CDC431}" dt="2020-05-24T16:52:42.495" v="4593"/>
          <ac:spMkLst>
            <pc:docMk/>
            <pc:sldMk cId="2478790698" sldId="474"/>
            <ac:spMk id="3" creationId="{E1B1BD6B-668D-4456-82D8-F93D9847371A}"/>
          </ac:spMkLst>
        </pc:spChg>
        <pc:spChg chg="del">
          <ac:chgData name="Peter" userId="0c3ccf3c-f211-4dbb-800b-a0fe90374941" providerId="ADAL" clId="{5550351F-32CE-4292-9DE2-D3EC23CDC431}" dt="2020-05-24T16:52:42.495" v="4593"/>
          <ac:spMkLst>
            <pc:docMk/>
            <pc:sldMk cId="2478790698" sldId="474"/>
            <ac:spMk id="4" creationId="{00E2BBFD-3978-4BEE-940F-C7403989B7AB}"/>
          </ac:spMkLst>
        </pc:spChg>
        <pc:spChg chg="add mod">
          <ac:chgData name="Peter" userId="0c3ccf3c-f211-4dbb-800b-a0fe90374941" providerId="ADAL" clId="{5550351F-32CE-4292-9DE2-D3EC23CDC431}" dt="2020-05-24T16:52:45.951" v="4597" actId="20577"/>
          <ac:spMkLst>
            <pc:docMk/>
            <pc:sldMk cId="2478790698" sldId="474"/>
            <ac:spMk id="5" creationId="{35CCFAE4-C625-4BF0-AE72-03AE7D23E8FB}"/>
          </ac:spMkLst>
        </pc:spChg>
        <pc:spChg chg="add mod">
          <ac:chgData name="Peter" userId="0c3ccf3c-f211-4dbb-800b-a0fe90374941" providerId="ADAL" clId="{5550351F-32CE-4292-9DE2-D3EC23CDC431}" dt="2020-05-24T16:52:42.495" v="4593"/>
          <ac:spMkLst>
            <pc:docMk/>
            <pc:sldMk cId="2478790698" sldId="474"/>
            <ac:spMk id="6" creationId="{6A8E3C8D-56FD-40D0-8225-FE23F4914583}"/>
          </ac:spMkLst>
        </pc:spChg>
      </pc:sldChg>
      <pc:sldChg chg="addSp delSp modSp new mod modAnim modNotesTx">
        <pc:chgData name="Peter" userId="0c3ccf3c-f211-4dbb-800b-a0fe90374941" providerId="ADAL" clId="{5550351F-32CE-4292-9DE2-D3EC23CDC431}" dt="2020-05-28T11:47:19.737" v="10185" actId="207"/>
        <pc:sldMkLst>
          <pc:docMk/>
          <pc:sldMk cId="1215591567" sldId="475"/>
        </pc:sldMkLst>
        <pc:spChg chg="mod">
          <ac:chgData name="Peter" userId="0c3ccf3c-f211-4dbb-800b-a0fe90374941" providerId="ADAL" clId="{5550351F-32CE-4292-9DE2-D3EC23CDC431}" dt="2020-05-24T20:49:58.032" v="4608" actId="20577"/>
          <ac:spMkLst>
            <pc:docMk/>
            <pc:sldMk cId="1215591567" sldId="475"/>
            <ac:spMk id="3" creationId="{AF007305-9CFB-4AB3-9417-0F2BC3964476}"/>
          </ac:spMkLst>
        </pc:spChg>
        <pc:spChg chg="mod">
          <ac:chgData name="Peter" userId="0c3ccf3c-f211-4dbb-800b-a0fe90374941" providerId="ADAL" clId="{5550351F-32CE-4292-9DE2-D3EC23CDC431}" dt="2020-05-28T10:50:02.117" v="10110" actId="14100"/>
          <ac:spMkLst>
            <pc:docMk/>
            <pc:sldMk cId="1215591567" sldId="475"/>
            <ac:spMk id="4" creationId="{ED885C33-1DB2-4D16-AABA-A29E9BAD4E59}"/>
          </ac:spMkLst>
        </pc:spChg>
        <pc:spChg chg="add del mod">
          <ac:chgData name="Peter" userId="0c3ccf3c-f211-4dbb-800b-a0fe90374941" providerId="ADAL" clId="{5550351F-32CE-4292-9DE2-D3EC23CDC431}" dt="2020-05-28T10:58:27.733" v="10125" actId="478"/>
          <ac:spMkLst>
            <pc:docMk/>
            <pc:sldMk cId="1215591567" sldId="475"/>
            <ac:spMk id="7" creationId="{79262B59-7FD7-439B-97CB-38F26A582DEF}"/>
          </ac:spMkLst>
        </pc:spChg>
        <pc:spChg chg="add mod">
          <ac:chgData name="Peter" userId="0c3ccf3c-f211-4dbb-800b-a0fe90374941" providerId="ADAL" clId="{5550351F-32CE-4292-9DE2-D3EC23CDC431}" dt="2020-05-28T11:47:19.737" v="10185" actId="207"/>
          <ac:spMkLst>
            <pc:docMk/>
            <pc:sldMk cId="1215591567" sldId="475"/>
            <ac:spMk id="8" creationId="{201E2AD6-629D-4708-AE56-2BF15EB9FB0D}"/>
          </ac:spMkLst>
        </pc:spChg>
        <pc:picChg chg="add mod">
          <ac:chgData name="Peter" userId="0c3ccf3c-f211-4dbb-800b-a0fe90374941" providerId="ADAL" clId="{5550351F-32CE-4292-9DE2-D3EC23CDC431}" dt="2020-05-28T10:58:32.026" v="10126" actId="1076"/>
          <ac:picMkLst>
            <pc:docMk/>
            <pc:sldMk cId="1215591567" sldId="475"/>
            <ac:picMk id="6" creationId="{B50C66EF-58C4-4A99-806A-03F216CB79D8}"/>
          </ac:picMkLst>
        </pc:picChg>
      </pc:sldChg>
      <pc:sldChg chg="modSp add del mod modNotesTx">
        <pc:chgData name="Peter" userId="0c3ccf3c-f211-4dbb-800b-a0fe90374941" providerId="ADAL" clId="{5550351F-32CE-4292-9DE2-D3EC23CDC431}" dt="2020-05-24T21:09:12.739" v="4692" actId="47"/>
        <pc:sldMkLst>
          <pc:docMk/>
          <pc:sldMk cId="1140975600" sldId="476"/>
        </pc:sldMkLst>
        <pc:cxnChg chg="mod">
          <ac:chgData name="Peter" userId="0c3ccf3c-f211-4dbb-800b-a0fe90374941" providerId="ADAL" clId="{5550351F-32CE-4292-9DE2-D3EC23CDC431}" dt="2020-05-24T21:09:01.638" v="4690" actId="1076"/>
          <ac:cxnSpMkLst>
            <pc:docMk/>
            <pc:sldMk cId="1140975600" sldId="476"/>
            <ac:cxnSpMk id="11" creationId="{1B93CF8B-833B-4331-88F9-446C337982AB}"/>
          </ac:cxnSpMkLst>
        </pc:cxnChg>
      </pc:sldChg>
      <pc:sldChg chg="modSp new del mod">
        <pc:chgData name="Peter" userId="0c3ccf3c-f211-4dbb-800b-a0fe90374941" providerId="ADAL" clId="{5550351F-32CE-4292-9DE2-D3EC23CDC431}" dt="2020-05-27T17:07:14.449" v="8775" actId="47"/>
        <pc:sldMkLst>
          <pc:docMk/>
          <pc:sldMk cId="3722618585" sldId="476"/>
        </pc:sldMkLst>
        <pc:spChg chg="mod">
          <ac:chgData name="Peter" userId="0c3ccf3c-f211-4dbb-800b-a0fe90374941" providerId="ADAL" clId="{5550351F-32CE-4292-9DE2-D3EC23CDC431}" dt="2020-05-27T12:35:45.874" v="6226" actId="20577"/>
          <ac:spMkLst>
            <pc:docMk/>
            <pc:sldMk cId="3722618585" sldId="476"/>
            <ac:spMk id="4" creationId="{32D90AD0-44D1-48A3-A882-BE860F1C13F7}"/>
          </ac:spMkLst>
        </pc:spChg>
      </pc:sldChg>
      <pc:sldChg chg="addSp delSp modSp new mod">
        <pc:chgData name="Peter" userId="0c3ccf3c-f211-4dbb-800b-a0fe90374941" providerId="ADAL" clId="{5550351F-32CE-4292-9DE2-D3EC23CDC431}" dt="2020-05-27T16:47:50.059" v="8356" actId="20577"/>
        <pc:sldMkLst>
          <pc:docMk/>
          <pc:sldMk cId="1856731449" sldId="477"/>
        </pc:sldMkLst>
        <pc:spChg chg="mod">
          <ac:chgData name="Peter" userId="0c3ccf3c-f211-4dbb-800b-a0fe90374941" providerId="ADAL" clId="{5550351F-32CE-4292-9DE2-D3EC23CDC431}" dt="2020-05-27T09:07:42.815" v="4792"/>
          <ac:spMkLst>
            <pc:docMk/>
            <pc:sldMk cId="1856731449" sldId="477"/>
            <ac:spMk id="2" creationId="{F778F99C-9B8F-4E18-A55E-6330C15B36E9}"/>
          </ac:spMkLst>
        </pc:spChg>
        <pc:spChg chg="del">
          <ac:chgData name="Peter" userId="0c3ccf3c-f211-4dbb-800b-a0fe90374941" providerId="ADAL" clId="{5550351F-32CE-4292-9DE2-D3EC23CDC431}" dt="2020-05-27T09:07:42.815" v="4792"/>
          <ac:spMkLst>
            <pc:docMk/>
            <pc:sldMk cId="1856731449" sldId="477"/>
            <ac:spMk id="3" creationId="{3A4425CF-77C4-4CC9-B430-2AED88314A39}"/>
          </ac:spMkLst>
        </pc:spChg>
        <pc:spChg chg="del">
          <ac:chgData name="Peter" userId="0c3ccf3c-f211-4dbb-800b-a0fe90374941" providerId="ADAL" clId="{5550351F-32CE-4292-9DE2-D3EC23CDC431}" dt="2020-05-27T09:07:42.815" v="4792"/>
          <ac:spMkLst>
            <pc:docMk/>
            <pc:sldMk cId="1856731449" sldId="477"/>
            <ac:spMk id="4" creationId="{1D2D1450-E6C1-410C-A4D3-41EEA0911FAD}"/>
          </ac:spMkLst>
        </pc:spChg>
        <pc:spChg chg="add mod">
          <ac:chgData name="Peter" userId="0c3ccf3c-f211-4dbb-800b-a0fe90374941" providerId="ADAL" clId="{5550351F-32CE-4292-9DE2-D3EC23CDC431}" dt="2020-05-27T09:07:49.271" v="4804" actId="20577"/>
          <ac:spMkLst>
            <pc:docMk/>
            <pc:sldMk cId="1856731449" sldId="477"/>
            <ac:spMk id="5" creationId="{10121098-AE85-46F3-8BA2-45C9CCDF0D59}"/>
          </ac:spMkLst>
        </pc:spChg>
        <pc:spChg chg="add mod">
          <ac:chgData name="Peter" userId="0c3ccf3c-f211-4dbb-800b-a0fe90374941" providerId="ADAL" clId="{5550351F-32CE-4292-9DE2-D3EC23CDC431}" dt="2020-05-27T16:47:50.059" v="8356" actId="20577"/>
          <ac:spMkLst>
            <pc:docMk/>
            <pc:sldMk cId="1856731449" sldId="477"/>
            <ac:spMk id="6" creationId="{5D1C8845-E066-4089-AFFB-F78285146054}"/>
          </ac:spMkLst>
        </pc:spChg>
      </pc:sldChg>
      <pc:sldChg chg="addSp delSp modSp new mod modAnim modNotesTx">
        <pc:chgData name="Peter" userId="0c3ccf3c-f211-4dbb-800b-a0fe90374941" providerId="ADAL" clId="{5550351F-32CE-4292-9DE2-D3EC23CDC431}" dt="2020-05-27T12:30:46.955" v="6203" actId="20577"/>
        <pc:sldMkLst>
          <pc:docMk/>
          <pc:sldMk cId="1159127845" sldId="478"/>
        </pc:sldMkLst>
        <pc:spChg chg="mod">
          <ac:chgData name="Peter" userId="0c3ccf3c-f211-4dbb-800b-a0fe90374941" providerId="ADAL" clId="{5550351F-32CE-4292-9DE2-D3EC23CDC431}" dt="2020-05-27T09:37:12.838" v="5263" actId="20577"/>
          <ac:spMkLst>
            <pc:docMk/>
            <pc:sldMk cId="1159127845" sldId="478"/>
            <ac:spMk id="3" creationId="{379A7861-86AC-4F12-95D9-37184B240086}"/>
          </ac:spMkLst>
        </pc:spChg>
        <pc:spChg chg="del">
          <ac:chgData name="Peter" userId="0c3ccf3c-f211-4dbb-800b-a0fe90374941" providerId="ADAL" clId="{5550351F-32CE-4292-9DE2-D3EC23CDC431}" dt="2020-05-27T09:15:32.991" v="5019" actId="478"/>
          <ac:spMkLst>
            <pc:docMk/>
            <pc:sldMk cId="1159127845" sldId="478"/>
            <ac:spMk id="4" creationId="{6AAAEDB5-AA2E-4263-B877-445128AF5C60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7" creationId="{938CD10F-1383-4F8D-9814-994D540DA573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8" creationId="{CA263522-81D8-40DB-A6D8-92DCED82B3EC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9" creationId="{0663F8F8-40C5-42E7-A1CD-067F4838E334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0" creationId="{95B4A83D-41C9-4E9C-8931-651C65328A95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1" creationId="{E483299C-0B82-4FFE-9293-ECC1CDBF3A55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2" creationId="{CA1D019D-5B10-4BC1-B005-572E7ADB0448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3" creationId="{AA446B69-03D6-498F-9890-619D1C896EA2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4" creationId="{F14FD4B4-5603-4F22-8119-D4E2A4F196F1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5" creationId="{998D56BE-7132-44A5-AF82-E538D6BACB1D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6" creationId="{DE2B938A-13A4-406E-BB15-90E780A1EB90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7" creationId="{1737692E-7812-4B15-88F9-868C4F43B0FD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8" creationId="{95AC1F63-6458-4FAD-B3FD-512C690D2577}"/>
          </ac:spMkLst>
        </pc:spChg>
        <pc:spChg chg="add mod">
          <ac:chgData name="Peter" userId="0c3ccf3c-f211-4dbb-800b-a0fe90374941" providerId="ADAL" clId="{5550351F-32CE-4292-9DE2-D3EC23CDC431}" dt="2020-05-27T09:16:01.109" v="5020"/>
          <ac:spMkLst>
            <pc:docMk/>
            <pc:sldMk cId="1159127845" sldId="478"/>
            <ac:spMk id="19" creationId="{011A9EA7-01C5-40F5-82F2-D0918DF0399C}"/>
          </ac:spMkLst>
        </pc:spChg>
        <pc:spChg chg="add del mod">
          <ac:chgData name="Peter" userId="0c3ccf3c-f211-4dbb-800b-a0fe90374941" providerId="ADAL" clId="{5550351F-32CE-4292-9DE2-D3EC23CDC431}" dt="2020-05-27T09:16:12.040" v="5022" actId="478"/>
          <ac:spMkLst>
            <pc:docMk/>
            <pc:sldMk cId="1159127845" sldId="478"/>
            <ac:spMk id="20" creationId="{79BDA6BA-464A-4DC5-A0AB-5F182976DECF}"/>
          </ac:spMkLst>
        </pc:spChg>
        <pc:spChg chg="add mod">
          <ac:chgData name="Peter" userId="0c3ccf3c-f211-4dbb-800b-a0fe90374941" providerId="ADAL" clId="{5550351F-32CE-4292-9DE2-D3EC23CDC431}" dt="2020-05-27T09:19:16.293" v="5059" actId="1076"/>
          <ac:spMkLst>
            <pc:docMk/>
            <pc:sldMk cId="1159127845" sldId="478"/>
            <ac:spMk id="61" creationId="{09188B03-CC52-4400-8271-E848A1858C0E}"/>
          </ac:spMkLst>
        </pc:spChg>
        <pc:spChg chg="add mod">
          <ac:chgData name="Peter" userId="0c3ccf3c-f211-4dbb-800b-a0fe90374941" providerId="ADAL" clId="{5550351F-32CE-4292-9DE2-D3EC23CDC431}" dt="2020-05-27T09:19:08.665" v="5058" actId="6549"/>
          <ac:spMkLst>
            <pc:docMk/>
            <pc:sldMk cId="1159127845" sldId="478"/>
            <ac:spMk id="62" creationId="{B76E02C8-8B5C-4D1B-B434-B58121B0EBFC}"/>
          </ac:spMkLst>
        </pc:spChg>
        <pc:spChg chg="add mod">
          <ac:chgData name="Peter" userId="0c3ccf3c-f211-4dbb-800b-a0fe90374941" providerId="ADAL" clId="{5550351F-32CE-4292-9DE2-D3EC23CDC431}" dt="2020-05-27T09:19:24.738" v="5063" actId="1076"/>
          <ac:spMkLst>
            <pc:docMk/>
            <pc:sldMk cId="1159127845" sldId="478"/>
            <ac:spMk id="63" creationId="{B6FAE85B-E4A3-4AE9-8E99-3569E142DB10}"/>
          </ac:spMkLst>
        </pc:spChg>
        <pc:spChg chg="add mod">
          <ac:chgData name="Peter" userId="0c3ccf3c-f211-4dbb-800b-a0fe90374941" providerId="ADAL" clId="{5550351F-32CE-4292-9DE2-D3EC23CDC431}" dt="2020-05-27T09:19:31.980" v="5066" actId="20577"/>
          <ac:spMkLst>
            <pc:docMk/>
            <pc:sldMk cId="1159127845" sldId="478"/>
            <ac:spMk id="64" creationId="{148C0A10-4CB1-4F82-AFEB-19C32B96B2B7}"/>
          </ac:spMkLst>
        </pc:spChg>
        <pc:spChg chg="add mod">
          <ac:chgData name="Peter" userId="0c3ccf3c-f211-4dbb-800b-a0fe90374941" providerId="ADAL" clId="{5550351F-32CE-4292-9DE2-D3EC23CDC431}" dt="2020-05-27T09:19:43.180" v="5069" actId="20577"/>
          <ac:spMkLst>
            <pc:docMk/>
            <pc:sldMk cId="1159127845" sldId="478"/>
            <ac:spMk id="65" creationId="{54D319F3-8636-4B4F-9E83-C410A9F9B86F}"/>
          </ac:spMkLst>
        </pc:spChg>
        <pc:spChg chg="add mod">
          <ac:chgData name="Peter" userId="0c3ccf3c-f211-4dbb-800b-a0fe90374941" providerId="ADAL" clId="{5550351F-32CE-4292-9DE2-D3EC23CDC431}" dt="2020-05-27T09:19:56.669" v="5074" actId="1076"/>
          <ac:spMkLst>
            <pc:docMk/>
            <pc:sldMk cId="1159127845" sldId="478"/>
            <ac:spMk id="66" creationId="{852FC9A5-C1CA-480E-B753-242745AE8FE0}"/>
          </ac:spMkLst>
        </pc:spChg>
        <pc:spChg chg="add mod">
          <ac:chgData name="Peter" userId="0c3ccf3c-f211-4dbb-800b-a0fe90374941" providerId="ADAL" clId="{5550351F-32CE-4292-9DE2-D3EC23CDC431}" dt="2020-05-27T09:20:04.779" v="5076" actId="1076"/>
          <ac:spMkLst>
            <pc:docMk/>
            <pc:sldMk cId="1159127845" sldId="478"/>
            <ac:spMk id="67" creationId="{20908DE6-DC30-4D43-B49B-9852D9AEE3CF}"/>
          </ac:spMkLst>
        </pc:spChg>
        <pc:spChg chg="add mod">
          <ac:chgData name="Peter" userId="0c3ccf3c-f211-4dbb-800b-a0fe90374941" providerId="ADAL" clId="{5550351F-32CE-4292-9DE2-D3EC23CDC431}" dt="2020-05-27T09:20:11.115" v="5078" actId="1076"/>
          <ac:spMkLst>
            <pc:docMk/>
            <pc:sldMk cId="1159127845" sldId="478"/>
            <ac:spMk id="68" creationId="{1B93A24F-415C-436A-8FBB-91660C23B473}"/>
          </ac:spMkLst>
        </pc:spChg>
        <pc:spChg chg="add mod">
          <ac:chgData name="Peter" userId="0c3ccf3c-f211-4dbb-800b-a0fe90374941" providerId="ADAL" clId="{5550351F-32CE-4292-9DE2-D3EC23CDC431}" dt="2020-05-27T09:20:20.553" v="5080" actId="1076"/>
          <ac:spMkLst>
            <pc:docMk/>
            <pc:sldMk cId="1159127845" sldId="478"/>
            <ac:spMk id="69" creationId="{2A62F3AF-33FD-4E6F-842C-6A392EDB94EC}"/>
          </ac:spMkLst>
        </pc:spChg>
        <pc:spChg chg="add mod">
          <ac:chgData name="Peter" userId="0c3ccf3c-f211-4dbb-800b-a0fe90374941" providerId="ADAL" clId="{5550351F-32CE-4292-9DE2-D3EC23CDC431}" dt="2020-05-27T09:20:30.162" v="5082" actId="1076"/>
          <ac:spMkLst>
            <pc:docMk/>
            <pc:sldMk cId="1159127845" sldId="478"/>
            <ac:spMk id="70" creationId="{7FB2B5F9-9B26-4E02-8A34-2304D69E5D73}"/>
          </ac:spMkLst>
        </pc:spChg>
        <pc:spChg chg="add mod">
          <ac:chgData name="Peter" userId="0c3ccf3c-f211-4dbb-800b-a0fe90374941" providerId="ADAL" clId="{5550351F-32CE-4292-9DE2-D3EC23CDC431}" dt="2020-05-27T09:21:45.234" v="5101" actId="207"/>
          <ac:spMkLst>
            <pc:docMk/>
            <pc:sldMk cId="1159127845" sldId="478"/>
            <ac:spMk id="73" creationId="{D77B9D30-0463-4D7B-97C1-4B22FC54F79D}"/>
          </ac:spMkLst>
        </pc:spChg>
        <pc:spChg chg="add mod">
          <ac:chgData name="Peter" userId="0c3ccf3c-f211-4dbb-800b-a0fe90374941" providerId="ADAL" clId="{5550351F-32CE-4292-9DE2-D3EC23CDC431}" dt="2020-05-27T09:22:28.406" v="5108" actId="1076"/>
          <ac:spMkLst>
            <pc:docMk/>
            <pc:sldMk cId="1159127845" sldId="478"/>
            <ac:spMk id="76" creationId="{C1B5E409-4D7B-42EF-8B04-D062831281C5}"/>
          </ac:spMkLst>
        </pc:spChg>
        <pc:spChg chg="add mod">
          <ac:chgData name="Peter" userId="0c3ccf3c-f211-4dbb-800b-a0fe90374941" providerId="ADAL" clId="{5550351F-32CE-4292-9DE2-D3EC23CDC431}" dt="2020-05-27T09:30:20.989" v="5195" actId="1076"/>
          <ac:spMkLst>
            <pc:docMk/>
            <pc:sldMk cId="1159127845" sldId="478"/>
            <ac:spMk id="77" creationId="{EAD3751C-E185-4F4A-8D55-C76A1FDE2437}"/>
          </ac:spMkLst>
        </pc:spChg>
        <pc:spChg chg="add mod">
          <ac:chgData name="Peter" userId="0c3ccf3c-f211-4dbb-800b-a0fe90374941" providerId="ADAL" clId="{5550351F-32CE-4292-9DE2-D3EC23CDC431}" dt="2020-05-27T09:24:12.918" v="5131" actId="1076"/>
          <ac:spMkLst>
            <pc:docMk/>
            <pc:sldMk cId="1159127845" sldId="478"/>
            <ac:spMk id="86" creationId="{0DF334CF-ED96-48A8-A6A8-19CEE5EE9EB5}"/>
          </ac:spMkLst>
        </pc:spChg>
        <pc:spChg chg="add mod">
          <ac:chgData name="Peter" userId="0c3ccf3c-f211-4dbb-800b-a0fe90374941" providerId="ADAL" clId="{5550351F-32CE-4292-9DE2-D3EC23CDC431}" dt="2020-05-27T09:24:32.616" v="5135" actId="1582"/>
          <ac:spMkLst>
            <pc:docMk/>
            <pc:sldMk cId="1159127845" sldId="478"/>
            <ac:spMk id="89" creationId="{DC41CE20-3A99-405D-9643-A984A558053B}"/>
          </ac:spMkLst>
        </pc:spChg>
        <pc:spChg chg="add mod">
          <ac:chgData name="Peter" userId="0c3ccf3c-f211-4dbb-800b-a0fe90374941" providerId="ADAL" clId="{5550351F-32CE-4292-9DE2-D3EC23CDC431}" dt="2020-05-27T09:25:54.467" v="5162" actId="1076"/>
          <ac:spMkLst>
            <pc:docMk/>
            <pc:sldMk cId="1159127845" sldId="478"/>
            <ac:spMk id="91" creationId="{E574934B-9EE2-4EB5-8CAC-4E9DF54C61CB}"/>
          </ac:spMkLst>
        </pc:spChg>
        <pc:spChg chg="add mod">
          <ac:chgData name="Peter" userId="0c3ccf3c-f211-4dbb-800b-a0fe90374941" providerId="ADAL" clId="{5550351F-32CE-4292-9DE2-D3EC23CDC431}" dt="2020-05-27T09:25:58.342" v="5163" actId="1076"/>
          <ac:spMkLst>
            <pc:docMk/>
            <pc:sldMk cId="1159127845" sldId="478"/>
            <ac:spMk id="94" creationId="{2EF80503-3B0E-4655-BA51-DF278FB49626}"/>
          </ac:spMkLst>
        </pc:spChg>
        <pc:spChg chg="add mod">
          <ac:chgData name="Peter" userId="0c3ccf3c-f211-4dbb-800b-a0fe90374941" providerId="ADAL" clId="{5550351F-32CE-4292-9DE2-D3EC23CDC431}" dt="2020-05-27T09:26:46.351" v="5177" actId="1076"/>
          <ac:spMkLst>
            <pc:docMk/>
            <pc:sldMk cId="1159127845" sldId="478"/>
            <ac:spMk id="97" creationId="{F51EB335-84C0-46AF-9BBF-A661AA84CB29}"/>
          </ac:spMkLst>
        </pc:spChg>
        <pc:spChg chg="add mod">
          <ac:chgData name="Peter" userId="0c3ccf3c-f211-4dbb-800b-a0fe90374941" providerId="ADAL" clId="{5550351F-32CE-4292-9DE2-D3EC23CDC431}" dt="2020-05-27T09:26:43.227" v="5176" actId="1076"/>
          <ac:spMkLst>
            <pc:docMk/>
            <pc:sldMk cId="1159127845" sldId="478"/>
            <ac:spMk id="100" creationId="{3267C91D-C70B-42B8-ADC9-BD78D9E5F537}"/>
          </ac:spMkLst>
        </pc:spChg>
        <pc:spChg chg="add mod">
          <ac:chgData name="Peter" userId="0c3ccf3c-f211-4dbb-800b-a0fe90374941" providerId="ADAL" clId="{5550351F-32CE-4292-9DE2-D3EC23CDC431}" dt="2020-05-27T09:30:24.122" v="5196" actId="1076"/>
          <ac:spMkLst>
            <pc:docMk/>
            <pc:sldMk cId="1159127845" sldId="478"/>
            <ac:spMk id="104" creationId="{37569B66-5B96-41CA-850A-2C1FDC9CB25B}"/>
          </ac:spMkLst>
        </pc:spChg>
        <pc:spChg chg="add mod">
          <ac:chgData name="Peter" userId="0c3ccf3c-f211-4dbb-800b-a0fe90374941" providerId="ADAL" clId="{5550351F-32CE-4292-9DE2-D3EC23CDC431}" dt="2020-05-27T09:30:12.367" v="5193" actId="207"/>
          <ac:spMkLst>
            <pc:docMk/>
            <pc:sldMk cId="1159127845" sldId="478"/>
            <ac:spMk id="107" creationId="{975922C6-8D43-4C59-8DEB-1C9735A1FDEA}"/>
          </ac:spMkLst>
        </pc:spChg>
        <pc:spChg chg="add mod">
          <ac:chgData name="Peter" userId="0c3ccf3c-f211-4dbb-800b-a0fe90374941" providerId="ADAL" clId="{5550351F-32CE-4292-9DE2-D3EC23CDC431}" dt="2020-05-27T09:30:50.904" v="5201" actId="1076"/>
          <ac:spMkLst>
            <pc:docMk/>
            <pc:sldMk cId="1159127845" sldId="478"/>
            <ac:spMk id="110" creationId="{76577BFC-791A-4548-AB6F-E3F22FDFE689}"/>
          </ac:spMkLst>
        </pc:spChg>
        <pc:spChg chg="add mod">
          <ac:chgData name="Peter" userId="0c3ccf3c-f211-4dbb-800b-a0fe90374941" providerId="ADAL" clId="{5550351F-32CE-4292-9DE2-D3EC23CDC431}" dt="2020-05-27T09:30:45.670" v="5200" actId="1076"/>
          <ac:spMkLst>
            <pc:docMk/>
            <pc:sldMk cId="1159127845" sldId="478"/>
            <ac:spMk id="111" creationId="{3360E698-19F5-483D-9904-18319EB75EE6}"/>
          </ac:spMkLst>
        </pc:spChg>
        <pc:spChg chg="add mod">
          <ac:chgData name="Peter" userId="0c3ccf3c-f211-4dbb-800b-a0fe90374941" providerId="ADAL" clId="{5550351F-32CE-4292-9DE2-D3EC23CDC431}" dt="2020-05-27T09:31:05.319" v="5203" actId="1076"/>
          <ac:spMkLst>
            <pc:docMk/>
            <pc:sldMk cId="1159127845" sldId="478"/>
            <ac:spMk id="114" creationId="{34B1603A-1C33-459D-8C79-EA8A3C9AE120}"/>
          </ac:spMkLst>
        </pc:spChg>
        <pc:spChg chg="add mod">
          <ac:chgData name="Peter" userId="0c3ccf3c-f211-4dbb-800b-a0fe90374941" providerId="ADAL" clId="{5550351F-32CE-4292-9DE2-D3EC23CDC431}" dt="2020-05-27T09:32:58.525" v="5208" actId="1076"/>
          <ac:spMkLst>
            <pc:docMk/>
            <pc:sldMk cId="1159127845" sldId="478"/>
            <ac:spMk id="118" creationId="{23F11671-E995-4647-8E16-B3E42970C92F}"/>
          </ac:spMkLst>
        </pc:spChg>
        <pc:spChg chg="add mod">
          <ac:chgData name="Peter" userId="0c3ccf3c-f211-4dbb-800b-a0fe90374941" providerId="ADAL" clId="{5550351F-32CE-4292-9DE2-D3EC23CDC431}" dt="2020-05-27T09:34:15.171" v="5223" actId="207"/>
          <ac:spMkLst>
            <pc:docMk/>
            <pc:sldMk cId="1159127845" sldId="478"/>
            <ac:spMk id="120" creationId="{4E7F51EF-F6A3-4843-A4C8-4FC1376BB19E}"/>
          </ac:spMkLst>
        </pc:spChg>
        <pc:spChg chg="add mod">
          <ac:chgData name="Peter" userId="0c3ccf3c-f211-4dbb-800b-a0fe90374941" providerId="ADAL" clId="{5550351F-32CE-4292-9DE2-D3EC23CDC431}" dt="2020-05-27T09:34:34.020" v="5226" actId="1076"/>
          <ac:spMkLst>
            <pc:docMk/>
            <pc:sldMk cId="1159127845" sldId="478"/>
            <ac:spMk id="123" creationId="{AE142F0E-BCE5-4BD7-81DA-822F7CC51454}"/>
          </ac:spMkLst>
        </pc:spChg>
        <pc:spChg chg="add mod">
          <ac:chgData name="Peter" userId="0c3ccf3c-f211-4dbb-800b-a0fe90374941" providerId="ADAL" clId="{5550351F-32CE-4292-9DE2-D3EC23CDC431}" dt="2020-05-27T09:34:27.911" v="5225" actId="1076"/>
          <ac:spMkLst>
            <pc:docMk/>
            <pc:sldMk cId="1159127845" sldId="478"/>
            <ac:spMk id="125" creationId="{668EC05A-D5AE-4FB9-A608-C4554AD33D96}"/>
          </ac:spMkLst>
        </pc:spChg>
        <pc:spChg chg="add mod">
          <ac:chgData name="Peter" userId="0c3ccf3c-f211-4dbb-800b-a0fe90374941" providerId="ADAL" clId="{5550351F-32CE-4292-9DE2-D3EC23CDC431}" dt="2020-05-27T09:35:19.286" v="5234" actId="1076"/>
          <ac:spMkLst>
            <pc:docMk/>
            <pc:sldMk cId="1159127845" sldId="478"/>
            <ac:spMk id="128" creationId="{5EAA02CF-062B-4090-A311-D3BACC796A1F}"/>
          </ac:spMkLst>
        </pc:spChg>
        <pc:spChg chg="add mod">
          <ac:chgData name="Peter" userId="0c3ccf3c-f211-4dbb-800b-a0fe90374941" providerId="ADAL" clId="{5550351F-32CE-4292-9DE2-D3EC23CDC431}" dt="2020-05-27T09:35:02.780" v="5230" actId="1076"/>
          <ac:spMkLst>
            <pc:docMk/>
            <pc:sldMk cId="1159127845" sldId="478"/>
            <ac:spMk id="129" creationId="{BF23F63D-C0F5-45B8-AC5C-16B0BC8507BD}"/>
          </ac:spMkLst>
        </pc:spChg>
        <pc:grpChg chg="add mod">
          <ac:chgData name="Peter" userId="0c3ccf3c-f211-4dbb-800b-a0fe90374941" providerId="ADAL" clId="{5550351F-32CE-4292-9DE2-D3EC23CDC431}" dt="2020-05-27T09:18:05.795" v="5045" actId="164"/>
          <ac:grpSpMkLst>
            <pc:docMk/>
            <pc:sldMk cId="1159127845" sldId="478"/>
            <ac:grpSpMk id="44" creationId="{2A2F53A3-5191-427C-8886-9FFF2CA402F3}"/>
          </ac:grpSpMkLst>
        </pc:grpChg>
        <pc:grpChg chg="add mod">
          <ac:chgData name="Peter" userId="0c3ccf3c-f211-4dbb-800b-a0fe90374941" providerId="ADAL" clId="{5550351F-32CE-4292-9DE2-D3EC23CDC431}" dt="2020-05-27T09:18:28.885" v="5051" actId="1076"/>
          <ac:grpSpMkLst>
            <pc:docMk/>
            <pc:sldMk cId="1159127845" sldId="478"/>
            <ac:grpSpMk id="45" creationId="{EDD46534-2434-4443-9D8F-1A08409F6FBA}"/>
          </ac:grpSpMkLst>
        </pc:grpChg>
        <pc:cxnChg chg="add del mod">
          <ac:chgData name="Peter" userId="0c3ccf3c-f211-4dbb-800b-a0fe90374941" providerId="ADAL" clId="{5550351F-32CE-4292-9DE2-D3EC23CDC431}" dt="2020-05-27T09:18:21.223" v="5050" actId="478"/>
          <ac:cxnSpMkLst>
            <pc:docMk/>
            <pc:sldMk cId="1159127845" sldId="478"/>
            <ac:cxnSpMk id="5" creationId="{693F4AEA-5E57-4E73-B333-A0E0420D3727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6" creationId="{F41F062B-65D5-4AA9-8293-5432F0F36953}"/>
          </ac:cxnSpMkLst>
        </pc:cxnChg>
        <pc:cxnChg chg="add del mod">
          <ac:chgData name="Peter" userId="0c3ccf3c-f211-4dbb-800b-a0fe90374941" providerId="ADAL" clId="{5550351F-32CE-4292-9DE2-D3EC23CDC431}" dt="2020-05-27T09:16:15.309" v="5025" actId="478"/>
          <ac:cxnSpMkLst>
            <pc:docMk/>
            <pc:sldMk cId="1159127845" sldId="478"/>
            <ac:cxnSpMk id="21" creationId="{759F8164-6649-44D1-B83F-E1D66AE5B966}"/>
          </ac:cxnSpMkLst>
        </pc:cxnChg>
        <pc:cxnChg chg="add del mod">
          <ac:chgData name="Peter" userId="0c3ccf3c-f211-4dbb-800b-a0fe90374941" providerId="ADAL" clId="{5550351F-32CE-4292-9DE2-D3EC23CDC431}" dt="2020-05-27T09:16:13.174" v="5023" actId="478"/>
          <ac:cxnSpMkLst>
            <pc:docMk/>
            <pc:sldMk cId="1159127845" sldId="478"/>
            <ac:cxnSpMk id="22" creationId="{EE8CDCC5-C7B2-4FAB-A625-0E40D005154B}"/>
          </ac:cxnSpMkLst>
        </pc:cxnChg>
        <pc:cxnChg chg="add del mod">
          <ac:chgData name="Peter" userId="0c3ccf3c-f211-4dbb-800b-a0fe90374941" providerId="ADAL" clId="{5550351F-32CE-4292-9DE2-D3EC23CDC431}" dt="2020-05-27T09:16:14.198" v="5024" actId="478"/>
          <ac:cxnSpMkLst>
            <pc:docMk/>
            <pc:sldMk cId="1159127845" sldId="478"/>
            <ac:cxnSpMk id="23" creationId="{688F68DC-677B-4CAD-BF65-D329D770FC12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25" creationId="{7F584804-4060-4121-9469-34F1BD524BCC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26" creationId="{BADBDAD1-BFB3-42EB-ACEF-32361AA01D2B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27" creationId="{A020EFB1-5AC6-46B5-8232-664AC70CE5A4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28" creationId="{8233DC36-1C6F-4787-84DC-E9A4774FCC27}"/>
          </ac:cxnSpMkLst>
        </pc:cxnChg>
        <pc:cxnChg chg="add del mod">
          <ac:chgData name="Peter" userId="0c3ccf3c-f211-4dbb-800b-a0fe90374941" providerId="ADAL" clId="{5550351F-32CE-4292-9DE2-D3EC23CDC431}" dt="2020-05-27T09:17:08.845" v="5034" actId="478"/>
          <ac:cxnSpMkLst>
            <pc:docMk/>
            <pc:sldMk cId="1159127845" sldId="478"/>
            <ac:cxnSpMk id="29" creationId="{02B17C0C-360A-431A-B083-A0FA813C985E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30" creationId="{478B57C6-29FF-413F-A043-2DD47095A400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31" creationId="{61196C54-9EB6-40D1-BD68-FD7C9728022D}"/>
          </ac:cxnSpMkLst>
        </pc:cxnChg>
        <pc:cxnChg chg="add del mod">
          <ac:chgData name="Peter" userId="0c3ccf3c-f211-4dbb-800b-a0fe90374941" providerId="ADAL" clId="{5550351F-32CE-4292-9DE2-D3EC23CDC431}" dt="2020-05-27T09:17:19.598" v="5037" actId="478"/>
          <ac:cxnSpMkLst>
            <pc:docMk/>
            <pc:sldMk cId="1159127845" sldId="478"/>
            <ac:cxnSpMk id="32" creationId="{1B43D0ED-5C72-4E53-9D35-DE3E8CDCD4B5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33" creationId="{6B168A41-3955-4942-A296-F11340EAEFEC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34" creationId="{0CAD389F-9C36-4822-B8C2-8EC98C6AD03A}"/>
          </ac:cxnSpMkLst>
        </pc:cxnChg>
        <pc:cxnChg chg="add del mod">
          <ac:chgData name="Peter" userId="0c3ccf3c-f211-4dbb-800b-a0fe90374941" providerId="ADAL" clId="{5550351F-32CE-4292-9DE2-D3EC23CDC431}" dt="2020-05-27T09:17:37.126" v="5040" actId="478"/>
          <ac:cxnSpMkLst>
            <pc:docMk/>
            <pc:sldMk cId="1159127845" sldId="478"/>
            <ac:cxnSpMk id="35" creationId="{EC31D2F6-75B8-4BAF-9999-552CA2AAFB8A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36" creationId="{629266A6-76F9-4169-BA2F-7B3CD0547E51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37" creationId="{BA57D079-6F17-4B20-A29A-BC2EC73B809B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38" creationId="{E5CE90F6-3183-4E69-8056-73E4DAC86A6F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39" creationId="{AA91E57D-7BE4-4F42-8B32-30B89F083058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40" creationId="{D95BF1D9-FF98-4E21-BC39-9B123478C202}"/>
          </ac:cxnSpMkLst>
        </pc:cxnChg>
        <pc:cxnChg chg="add mod">
          <ac:chgData name="Peter" userId="0c3ccf3c-f211-4dbb-800b-a0fe90374941" providerId="ADAL" clId="{5550351F-32CE-4292-9DE2-D3EC23CDC431}" dt="2020-05-27T09:18:05.795" v="5045" actId="164"/>
          <ac:cxnSpMkLst>
            <pc:docMk/>
            <pc:sldMk cId="1159127845" sldId="478"/>
            <ac:cxnSpMk id="41" creationId="{77AEADF7-EBBF-4A7F-B4E8-1E0D001BB871}"/>
          </ac:cxnSpMkLst>
        </pc:cxnChg>
        <pc:cxnChg chg="add del mod">
          <ac:chgData name="Peter" userId="0c3ccf3c-f211-4dbb-800b-a0fe90374941" providerId="ADAL" clId="{5550351F-32CE-4292-9DE2-D3EC23CDC431}" dt="2020-05-27T09:17:54.086" v="5043" actId="478"/>
          <ac:cxnSpMkLst>
            <pc:docMk/>
            <pc:sldMk cId="1159127845" sldId="478"/>
            <ac:cxnSpMk id="42" creationId="{B8A23A36-AD5A-4578-8B60-935E43BEEAA4}"/>
          </ac:cxnSpMkLst>
        </pc:cxnChg>
        <pc:cxnChg chg="add del mod">
          <ac:chgData name="Peter" userId="0c3ccf3c-f211-4dbb-800b-a0fe90374941" providerId="ADAL" clId="{5550351F-32CE-4292-9DE2-D3EC23CDC431}" dt="2020-05-27T09:17:55.198" v="5044" actId="478"/>
          <ac:cxnSpMkLst>
            <pc:docMk/>
            <pc:sldMk cId="1159127845" sldId="478"/>
            <ac:cxnSpMk id="43" creationId="{69F598D0-CC76-4C61-B971-71B8E34F8BD7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46" creationId="{45935B35-6E37-4310-9262-D581259DC616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47" creationId="{62FA5EEB-5593-4373-9265-D838CB1FBEAD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48" creationId="{A154FAFF-E680-4943-8BF2-3F58DDBB2E52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49" creationId="{A5EBF59F-F1A6-4A9E-B376-CBC95B9F35DC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0" creationId="{40AA062F-FCCA-4C2A-B9A6-2C284B3A3A16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1" creationId="{B2FDDCEB-9E04-45A4-9800-DD4A5076CF07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2" creationId="{9B880BCC-2663-4677-B94A-01601DC6687D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3" creationId="{45D51094-73DC-4AEC-A21E-2017F330BF4B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4" creationId="{442CC4AA-1008-44DF-93F5-3F34F7C80ECF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5" creationId="{9E18F37A-CF43-445B-80AC-4717A4B039AA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6" creationId="{862771AD-712F-48FB-B779-263D3D90EC8C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7" creationId="{CED93D92-DEA1-4E0D-B311-AFE367DED040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8" creationId="{3158EDDA-E315-42C1-B755-C75D12694F94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59" creationId="{17A51E74-4EDD-4CE2-B9F9-86086F07E6B9}"/>
          </ac:cxnSpMkLst>
        </pc:cxnChg>
        <pc:cxnChg chg="mod">
          <ac:chgData name="Peter" userId="0c3ccf3c-f211-4dbb-800b-a0fe90374941" providerId="ADAL" clId="{5550351F-32CE-4292-9DE2-D3EC23CDC431}" dt="2020-05-27T09:18:07.627" v="5046"/>
          <ac:cxnSpMkLst>
            <pc:docMk/>
            <pc:sldMk cId="1159127845" sldId="478"/>
            <ac:cxnSpMk id="60" creationId="{57AC53D5-39F8-47DF-A906-FB22C340109A}"/>
          </ac:cxnSpMkLst>
        </pc:cxnChg>
        <pc:cxnChg chg="add mod">
          <ac:chgData name="Peter" userId="0c3ccf3c-f211-4dbb-800b-a0fe90374941" providerId="ADAL" clId="{5550351F-32CE-4292-9DE2-D3EC23CDC431}" dt="2020-05-27T09:20:51.241" v="5084" actId="1076"/>
          <ac:cxnSpMkLst>
            <pc:docMk/>
            <pc:sldMk cId="1159127845" sldId="478"/>
            <ac:cxnSpMk id="72" creationId="{7997C84C-59F8-46EE-A6B4-28793C1D188B}"/>
          </ac:cxnSpMkLst>
        </pc:cxnChg>
        <pc:cxnChg chg="add mod">
          <ac:chgData name="Peter" userId="0c3ccf3c-f211-4dbb-800b-a0fe90374941" providerId="ADAL" clId="{5550351F-32CE-4292-9DE2-D3EC23CDC431}" dt="2020-05-27T09:24:12.918" v="5131" actId="1076"/>
          <ac:cxnSpMkLst>
            <pc:docMk/>
            <pc:sldMk cId="1159127845" sldId="478"/>
            <ac:cxnSpMk id="75" creationId="{3737D9C1-E481-459F-9369-F1BC8E3D46A3}"/>
          </ac:cxnSpMkLst>
        </pc:cxnChg>
        <pc:cxnChg chg="add mod">
          <ac:chgData name="Peter" userId="0c3ccf3c-f211-4dbb-800b-a0fe90374941" providerId="ADAL" clId="{5550351F-32CE-4292-9DE2-D3EC23CDC431}" dt="2020-05-27T09:30:15.388" v="5194" actId="14100"/>
          <ac:cxnSpMkLst>
            <pc:docMk/>
            <pc:sldMk cId="1159127845" sldId="478"/>
            <ac:cxnSpMk id="78" creationId="{855D12C6-1A28-452C-A302-77A07EBF6DF7}"/>
          </ac:cxnSpMkLst>
        </pc:cxnChg>
        <pc:cxnChg chg="add mod">
          <ac:chgData name="Peter" userId="0c3ccf3c-f211-4dbb-800b-a0fe90374941" providerId="ADAL" clId="{5550351F-32CE-4292-9DE2-D3EC23CDC431}" dt="2020-05-27T09:23:36.090" v="5122" actId="13822"/>
          <ac:cxnSpMkLst>
            <pc:docMk/>
            <pc:sldMk cId="1159127845" sldId="478"/>
            <ac:cxnSpMk id="82" creationId="{8786CC57-315E-46DE-BC46-9A02565EAECF}"/>
          </ac:cxnSpMkLst>
        </pc:cxnChg>
        <pc:cxnChg chg="add mod">
          <ac:chgData name="Peter" userId="0c3ccf3c-f211-4dbb-800b-a0fe90374941" providerId="ADAL" clId="{5550351F-32CE-4292-9DE2-D3EC23CDC431}" dt="2020-05-27T09:25:58.342" v="5163" actId="1076"/>
          <ac:cxnSpMkLst>
            <pc:docMk/>
            <pc:sldMk cId="1159127845" sldId="478"/>
            <ac:cxnSpMk id="90" creationId="{C468CECA-B236-4EFC-8E24-9762FFDE15FF}"/>
          </ac:cxnSpMkLst>
        </pc:cxnChg>
        <pc:cxnChg chg="add mod">
          <ac:chgData name="Peter" userId="0c3ccf3c-f211-4dbb-800b-a0fe90374941" providerId="ADAL" clId="{5550351F-32CE-4292-9DE2-D3EC23CDC431}" dt="2020-05-27T09:26:43.227" v="5176" actId="1076"/>
          <ac:cxnSpMkLst>
            <pc:docMk/>
            <pc:sldMk cId="1159127845" sldId="478"/>
            <ac:cxnSpMk id="98" creationId="{043946F6-1747-4791-9861-C2EBDA1AF3C0}"/>
          </ac:cxnSpMkLst>
        </pc:cxnChg>
        <pc:cxnChg chg="add mod">
          <ac:chgData name="Peter" userId="0c3ccf3c-f211-4dbb-800b-a0fe90374941" providerId="ADAL" clId="{5550351F-32CE-4292-9DE2-D3EC23CDC431}" dt="2020-05-27T09:30:08.279" v="5192" actId="13822"/>
          <ac:cxnSpMkLst>
            <pc:docMk/>
            <pc:sldMk cId="1159127845" sldId="478"/>
            <ac:cxnSpMk id="105" creationId="{FB4B12D4-DD9E-4A6A-879F-B60B856679DE}"/>
          </ac:cxnSpMkLst>
        </pc:cxnChg>
        <pc:cxnChg chg="add mod">
          <ac:chgData name="Peter" userId="0c3ccf3c-f211-4dbb-800b-a0fe90374941" providerId="ADAL" clId="{5550351F-32CE-4292-9DE2-D3EC23CDC431}" dt="2020-05-27T09:30:45.670" v="5200" actId="1076"/>
          <ac:cxnSpMkLst>
            <pc:docMk/>
            <pc:sldMk cId="1159127845" sldId="478"/>
            <ac:cxnSpMk id="109" creationId="{D9D7C2F2-764E-428C-9AF7-D79C22DC76E4}"/>
          </ac:cxnSpMkLst>
        </pc:cxnChg>
        <pc:cxnChg chg="add mod">
          <ac:chgData name="Peter" userId="0c3ccf3c-f211-4dbb-800b-a0fe90374941" providerId="ADAL" clId="{5550351F-32CE-4292-9DE2-D3EC23CDC431}" dt="2020-05-27T09:34:07.097" v="5222" actId="1076"/>
          <ac:cxnSpMkLst>
            <pc:docMk/>
            <pc:sldMk cId="1159127845" sldId="478"/>
            <ac:cxnSpMk id="115" creationId="{D04E865E-1154-4738-ACAF-89908D099D04}"/>
          </ac:cxnSpMkLst>
        </pc:cxnChg>
        <pc:cxnChg chg="add mod">
          <ac:chgData name="Peter" userId="0c3ccf3c-f211-4dbb-800b-a0fe90374941" providerId="ADAL" clId="{5550351F-32CE-4292-9DE2-D3EC23CDC431}" dt="2020-05-27T09:33:31.575" v="5212" actId="13822"/>
          <ac:cxnSpMkLst>
            <pc:docMk/>
            <pc:sldMk cId="1159127845" sldId="478"/>
            <ac:cxnSpMk id="119" creationId="{0560A1D5-321C-4827-8423-EDFEAA88E37F}"/>
          </ac:cxnSpMkLst>
        </pc:cxnChg>
        <pc:cxnChg chg="add mod">
          <ac:chgData name="Peter" userId="0c3ccf3c-f211-4dbb-800b-a0fe90374941" providerId="ADAL" clId="{5550351F-32CE-4292-9DE2-D3EC23CDC431}" dt="2020-05-27T09:34:42.527" v="5228" actId="14100"/>
          <ac:cxnSpMkLst>
            <pc:docMk/>
            <pc:sldMk cId="1159127845" sldId="478"/>
            <ac:cxnSpMk id="124" creationId="{C2BB248B-3DA0-4A5E-AE0B-AAC15FB5AAD6}"/>
          </ac:cxnSpMkLst>
        </pc:cxnChg>
        <pc:cxnChg chg="add mod">
          <ac:chgData name="Peter" userId="0c3ccf3c-f211-4dbb-800b-a0fe90374941" providerId="ADAL" clId="{5550351F-32CE-4292-9DE2-D3EC23CDC431}" dt="2020-05-27T09:35:19.286" v="5234" actId="1076"/>
          <ac:cxnSpMkLst>
            <pc:docMk/>
            <pc:sldMk cId="1159127845" sldId="478"/>
            <ac:cxnSpMk id="130" creationId="{7D23A290-93FE-4326-9840-C318509BA116}"/>
          </ac:cxnSpMkLst>
        </pc:cxnChg>
      </pc:sldChg>
      <pc:sldChg chg="modSp new mod modAnim modNotesTx">
        <pc:chgData name="Peter" userId="0c3ccf3c-f211-4dbb-800b-a0fe90374941" providerId="ADAL" clId="{5550351F-32CE-4292-9DE2-D3EC23CDC431}" dt="2020-05-27T17:26:06.450" v="9183"/>
        <pc:sldMkLst>
          <pc:docMk/>
          <pc:sldMk cId="3908470356" sldId="479"/>
        </pc:sldMkLst>
        <pc:spChg chg="mod">
          <ac:chgData name="Peter" userId="0c3ccf3c-f211-4dbb-800b-a0fe90374941" providerId="ADAL" clId="{5550351F-32CE-4292-9DE2-D3EC23CDC431}" dt="2020-05-27T12:54:23.761" v="6537" actId="20577"/>
          <ac:spMkLst>
            <pc:docMk/>
            <pc:sldMk cId="3908470356" sldId="479"/>
            <ac:spMk id="3" creationId="{83A2CB5E-9DC8-4B94-B675-E058C808A84D}"/>
          </ac:spMkLst>
        </pc:spChg>
        <pc:spChg chg="mod">
          <ac:chgData name="Peter" userId="0c3ccf3c-f211-4dbb-800b-a0fe90374941" providerId="ADAL" clId="{5550351F-32CE-4292-9DE2-D3EC23CDC431}" dt="2020-05-27T12:33:07.551" v="6205" actId="14100"/>
          <ac:spMkLst>
            <pc:docMk/>
            <pc:sldMk cId="3908470356" sldId="479"/>
            <ac:spMk id="4" creationId="{77F1EC3D-70CF-4964-81E8-1B7E2616E2CD}"/>
          </ac:spMkLst>
        </pc:spChg>
      </pc:sldChg>
      <pc:sldChg chg="addSp modSp new mod modAnim">
        <pc:chgData name="Peter" userId="0c3ccf3c-f211-4dbb-800b-a0fe90374941" providerId="ADAL" clId="{5550351F-32CE-4292-9DE2-D3EC23CDC431}" dt="2020-05-28T12:06:16.508" v="10245"/>
        <pc:sldMkLst>
          <pc:docMk/>
          <pc:sldMk cId="1854283307" sldId="480"/>
        </pc:sldMkLst>
        <pc:spChg chg="mod">
          <ac:chgData name="Peter" userId="0c3ccf3c-f211-4dbb-800b-a0fe90374941" providerId="ADAL" clId="{5550351F-32CE-4292-9DE2-D3EC23CDC431}" dt="2020-05-27T12:20:37.948" v="5544" actId="20577"/>
          <ac:spMkLst>
            <pc:docMk/>
            <pc:sldMk cId="1854283307" sldId="480"/>
            <ac:spMk id="3" creationId="{E39D750A-5881-4C06-A488-A39B7D734AB8}"/>
          </ac:spMkLst>
        </pc:spChg>
        <pc:spChg chg="mod">
          <ac:chgData name="Peter" userId="0c3ccf3c-f211-4dbb-800b-a0fe90374941" providerId="ADAL" clId="{5550351F-32CE-4292-9DE2-D3EC23CDC431}" dt="2020-05-27T16:47:21.924" v="8351" actId="20577"/>
          <ac:spMkLst>
            <pc:docMk/>
            <pc:sldMk cId="1854283307" sldId="480"/>
            <ac:spMk id="4" creationId="{A7DCF3A3-558E-4B81-82DD-A09967061763}"/>
          </ac:spMkLst>
        </pc:spChg>
        <pc:spChg chg="add mod">
          <ac:chgData name="Peter" userId="0c3ccf3c-f211-4dbb-800b-a0fe90374941" providerId="ADAL" clId="{5550351F-32CE-4292-9DE2-D3EC23CDC431}" dt="2020-05-28T12:06:16.508" v="10245"/>
          <ac:spMkLst>
            <pc:docMk/>
            <pc:sldMk cId="1854283307" sldId="480"/>
            <ac:spMk id="5" creationId="{873AEFD6-9853-4A53-9A0E-710CBCF9D8D0}"/>
          </ac:spMkLst>
        </pc:spChg>
      </pc:sldChg>
      <pc:sldChg chg="addSp delSp modSp new del mod">
        <pc:chgData name="Peter" userId="0c3ccf3c-f211-4dbb-800b-a0fe90374941" providerId="ADAL" clId="{5550351F-32CE-4292-9DE2-D3EC23CDC431}" dt="2020-05-27T16:09:49.863" v="6914" actId="47"/>
        <pc:sldMkLst>
          <pc:docMk/>
          <pc:sldMk cId="924220794" sldId="481"/>
        </pc:sldMkLst>
        <pc:spChg chg="mod">
          <ac:chgData name="Peter" userId="0c3ccf3c-f211-4dbb-800b-a0fe90374941" providerId="ADAL" clId="{5550351F-32CE-4292-9DE2-D3EC23CDC431}" dt="2020-05-27T12:37:59.430" v="6247"/>
          <ac:spMkLst>
            <pc:docMk/>
            <pc:sldMk cId="924220794" sldId="481"/>
            <ac:spMk id="2" creationId="{4CE1BFF5-DC0E-4A77-8092-F5E7663975A4}"/>
          </ac:spMkLst>
        </pc:spChg>
        <pc:spChg chg="del">
          <ac:chgData name="Peter" userId="0c3ccf3c-f211-4dbb-800b-a0fe90374941" providerId="ADAL" clId="{5550351F-32CE-4292-9DE2-D3EC23CDC431}" dt="2020-05-27T12:37:59.430" v="6247"/>
          <ac:spMkLst>
            <pc:docMk/>
            <pc:sldMk cId="924220794" sldId="481"/>
            <ac:spMk id="3" creationId="{A2909FB3-EF16-4E1C-AC85-5079B88FC33C}"/>
          </ac:spMkLst>
        </pc:spChg>
        <pc:spChg chg="del">
          <ac:chgData name="Peter" userId="0c3ccf3c-f211-4dbb-800b-a0fe90374941" providerId="ADAL" clId="{5550351F-32CE-4292-9DE2-D3EC23CDC431}" dt="2020-05-27T12:37:59.430" v="6247"/>
          <ac:spMkLst>
            <pc:docMk/>
            <pc:sldMk cId="924220794" sldId="481"/>
            <ac:spMk id="4" creationId="{5E0BEBD5-B582-4331-A92A-ADED623A6A74}"/>
          </ac:spMkLst>
        </pc:spChg>
        <pc:spChg chg="add mod">
          <ac:chgData name="Peter" userId="0c3ccf3c-f211-4dbb-800b-a0fe90374941" providerId="ADAL" clId="{5550351F-32CE-4292-9DE2-D3EC23CDC431}" dt="2020-05-27T12:37:59.430" v="6247"/>
          <ac:spMkLst>
            <pc:docMk/>
            <pc:sldMk cId="924220794" sldId="481"/>
            <ac:spMk id="5" creationId="{324E2242-7C96-43D7-AEA2-8070098B5023}"/>
          </ac:spMkLst>
        </pc:spChg>
        <pc:spChg chg="add mod">
          <ac:chgData name="Peter" userId="0c3ccf3c-f211-4dbb-800b-a0fe90374941" providerId="ADAL" clId="{5550351F-32CE-4292-9DE2-D3EC23CDC431}" dt="2020-05-27T12:47:22.242" v="6343" actId="1076"/>
          <ac:spMkLst>
            <pc:docMk/>
            <pc:sldMk cId="924220794" sldId="481"/>
            <ac:spMk id="6" creationId="{14BC0764-A3D5-44F6-BA71-390D737FCCD8}"/>
          </ac:spMkLst>
        </pc:spChg>
        <pc:spChg chg="add mod">
          <ac:chgData name="Peter" userId="0c3ccf3c-f211-4dbb-800b-a0fe90374941" providerId="ADAL" clId="{5550351F-32CE-4292-9DE2-D3EC23CDC431}" dt="2020-05-27T12:49:05.164" v="6411" actId="14100"/>
          <ac:spMkLst>
            <pc:docMk/>
            <pc:sldMk cId="924220794" sldId="481"/>
            <ac:spMk id="7" creationId="{AB8A43E7-8936-4CC4-AD46-5C7C98753912}"/>
          </ac:spMkLst>
        </pc:spChg>
      </pc:sldChg>
      <pc:sldChg chg="addSp delSp modSp new mod modAnim modNotesTx">
        <pc:chgData name="Peter" userId="0c3ccf3c-f211-4dbb-800b-a0fe90374941" providerId="ADAL" clId="{5550351F-32CE-4292-9DE2-D3EC23CDC431}" dt="2020-05-27T17:12:27.765" v="9106"/>
        <pc:sldMkLst>
          <pc:docMk/>
          <pc:sldMk cId="2046288053" sldId="482"/>
        </pc:sldMkLst>
        <pc:spChg chg="mod">
          <ac:chgData name="Peter" userId="0c3ccf3c-f211-4dbb-800b-a0fe90374941" providerId="ADAL" clId="{5550351F-32CE-4292-9DE2-D3EC23CDC431}" dt="2020-05-27T16:20:28.991" v="6997" actId="207"/>
          <ac:spMkLst>
            <pc:docMk/>
            <pc:sldMk cId="2046288053" sldId="482"/>
            <ac:spMk id="3" creationId="{4AA4EBA7-91A0-4ADA-963D-4E6F6CF99D32}"/>
          </ac:spMkLst>
        </pc:spChg>
        <pc:spChg chg="del">
          <ac:chgData name="Peter" userId="0c3ccf3c-f211-4dbb-800b-a0fe90374941" providerId="ADAL" clId="{5550351F-32CE-4292-9DE2-D3EC23CDC431}" dt="2020-05-27T12:51:18.483" v="6429" actId="478"/>
          <ac:spMkLst>
            <pc:docMk/>
            <pc:sldMk cId="2046288053" sldId="482"/>
            <ac:spMk id="4" creationId="{253DD098-E665-4447-9BC5-A4F8A1337E29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5" creationId="{480C3DFA-4C1E-4655-B832-B5C93E4F772B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6" creationId="{91390AA5-91A2-4839-9F66-86814ACEB249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7" creationId="{3122D1AE-7F87-47B2-9DE5-495FAFD3CF53}"/>
          </ac:spMkLst>
        </pc:spChg>
        <pc:spChg chg="add mod">
          <ac:chgData name="Peter" userId="0c3ccf3c-f211-4dbb-800b-a0fe90374941" providerId="ADAL" clId="{5550351F-32CE-4292-9DE2-D3EC23CDC431}" dt="2020-05-27T17:02:58.390" v="8739" actId="207"/>
          <ac:spMkLst>
            <pc:docMk/>
            <pc:sldMk cId="2046288053" sldId="482"/>
            <ac:spMk id="8" creationId="{85ADD6F8-733E-431F-BDDD-1DEB97973662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9" creationId="{A9FAD386-DFAE-48F4-A0BB-39E3EF832766}"/>
          </ac:spMkLst>
        </pc:spChg>
        <pc:spChg chg="add mod">
          <ac:chgData name="Peter" userId="0c3ccf3c-f211-4dbb-800b-a0fe90374941" providerId="ADAL" clId="{5550351F-32CE-4292-9DE2-D3EC23CDC431}" dt="2020-05-27T17:03:37.787" v="8743" actId="208"/>
          <ac:spMkLst>
            <pc:docMk/>
            <pc:sldMk cId="2046288053" sldId="482"/>
            <ac:spMk id="10" creationId="{9BF451F5-8B22-4C6D-8450-DDBE3870ED1F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11" creationId="{31DDC2FF-4133-4F73-8C72-DB82022C1BDA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12" creationId="{9580D516-BE34-4F70-B68F-443D12432395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13" creationId="{58DE6AC2-35ED-4E22-9869-99AA60F56270}"/>
          </ac:spMkLst>
        </pc:spChg>
        <pc:spChg chg="add mod">
          <ac:chgData name="Peter" userId="0c3ccf3c-f211-4dbb-800b-a0fe90374941" providerId="ADAL" clId="{5550351F-32CE-4292-9DE2-D3EC23CDC431}" dt="2020-05-27T16:19:48.682" v="6963" actId="1076"/>
          <ac:spMkLst>
            <pc:docMk/>
            <pc:sldMk cId="2046288053" sldId="482"/>
            <ac:spMk id="14" creationId="{09247C4A-1A72-4B50-BA38-66808BF8E2DD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15" creationId="{F8171E35-CFD5-4214-B33D-A49A3B2418C8}"/>
          </ac:spMkLst>
        </pc:spChg>
        <pc:spChg chg="add mod">
          <ac:chgData name="Peter" userId="0c3ccf3c-f211-4dbb-800b-a0fe90374941" providerId="ADAL" clId="{5550351F-32CE-4292-9DE2-D3EC23CDC431}" dt="2020-05-27T17:01:42.645" v="8729" actId="207"/>
          <ac:spMkLst>
            <pc:docMk/>
            <pc:sldMk cId="2046288053" sldId="482"/>
            <ac:spMk id="16" creationId="{E4F72D98-973B-4C5D-B81E-612CE3BA2DA5}"/>
          </ac:spMkLst>
        </pc:spChg>
        <pc:spChg chg="add mod">
          <ac:chgData name="Peter" userId="0c3ccf3c-f211-4dbb-800b-a0fe90374941" providerId="ADAL" clId="{5550351F-32CE-4292-9DE2-D3EC23CDC431}" dt="2020-05-27T17:02:20.431" v="8731" actId="207"/>
          <ac:spMkLst>
            <pc:docMk/>
            <pc:sldMk cId="2046288053" sldId="482"/>
            <ac:spMk id="17" creationId="{28705FC6-B996-4093-B27C-092D49473876}"/>
          </ac:spMkLst>
        </pc:spChg>
        <pc:spChg chg="add mod">
          <ac:chgData name="Peter" userId="0c3ccf3c-f211-4dbb-800b-a0fe90374941" providerId="ADAL" clId="{5550351F-32CE-4292-9DE2-D3EC23CDC431}" dt="2020-05-27T16:19:48.682" v="6963" actId="1076"/>
          <ac:spMkLst>
            <pc:docMk/>
            <pc:sldMk cId="2046288053" sldId="482"/>
            <ac:spMk id="18" creationId="{C5FA06F6-D44E-464E-9D82-7BED9EB02D01}"/>
          </ac:spMkLst>
        </pc:spChg>
        <pc:spChg chg="add mod">
          <ac:chgData name="Peter" userId="0c3ccf3c-f211-4dbb-800b-a0fe90374941" providerId="ADAL" clId="{5550351F-32CE-4292-9DE2-D3EC23CDC431}" dt="2020-05-27T16:19:48.682" v="6963" actId="1076"/>
          <ac:spMkLst>
            <pc:docMk/>
            <pc:sldMk cId="2046288053" sldId="482"/>
            <ac:spMk id="19" creationId="{D033B4F9-8C4E-44DE-B815-3879ABC1C365}"/>
          </ac:spMkLst>
        </pc:spChg>
        <pc:spChg chg="add mod">
          <ac:chgData name="Peter" userId="0c3ccf3c-f211-4dbb-800b-a0fe90374941" providerId="ADAL" clId="{5550351F-32CE-4292-9DE2-D3EC23CDC431}" dt="2020-05-27T16:19:48.682" v="6963" actId="1076"/>
          <ac:spMkLst>
            <pc:docMk/>
            <pc:sldMk cId="2046288053" sldId="482"/>
            <ac:spMk id="20" creationId="{95A6B423-3B58-4C4D-9CF3-C5D99159EB98}"/>
          </ac:spMkLst>
        </pc:spChg>
        <pc:spChg chg="add mod">
          <ac:chgData name="Peter" userId="0c3ccf3c-f211-4dbb-800b-a0fe90374941" providerId="ADAL" clId="{5550351F-32CE-4292-9DE2-D3EC23CDC431}" dt="2020-05-27T16:19:48.682" v="6963" actId="1076"/>
          <ac:spMkLst>
            <pc:docMk/>
            <pc:sldMk cId="2046288053" sldId="482"/>
            <ac:spMk id="21" creationId="{CC2B6037-D589-46D1-866A-7F9D3505C5D9}"/>
          </ac:spMkLst>
        </pc:spChg>
        <pc:spChg chg="add mod">
          <ac:chgData name="Peter" userId="0c3ccf3c-f211-4dbb-800b-a0fe90374941" providerId="ADAL" clId="{5550351F-32CE-4292-9DE2-D3EC23CDC431}" dt="2020-05-27T17:02:31.055" v="8733" actId="207"/>
          <ac:spMkLst>
            <pc:docMk/>
            <pc:sldMk cId="2046288053" sldId="482"/>
            <ac:spMk id="22" creationId="{F2475631-99A0-40CD-8D9B-8308F8B91991}"/>
          </ac:spMkLst>
        </pc:spChg>
        <pc:spChg chg="add mod">
          <ac:chgData name="Peter" userId="0c3ccf3c-f211-4dbb-800b-a0fe90374941" providerId="ADAL" clId="{5550351F-32CE-4292-9DE2-D3EC23CDC431}" dt="2020-05-27T17:02:31.055" v="8733" actId="207"/>
          <ac:spMkLst>
            <pc:docMk/>
            <pc:sldMk cId="2046288053" sldId="482"/>
            <ac:spMk id="23" creationId="{01615AAA-1494-4E2F-AE57-50B25CBD574D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24" creationId="{E4156B3A-73DF-4E41-9CD2-9790DE141AD0}"/>
          </ac:spMkLst>
        </pc:spChg>
        <pc:spChg chg="add mod">
          <ac:chgData name="Peter" userId="0c3ccf3c-f211-4dbb-800b-a0fe90374941" providerId="ADAL" clId="{5550351F-32CE-4292-9DE2-D3EC23CDC431}" dt="2020-05-27T17:02:31.055" v="8733" actId="207"/>
          <ac:spMkLst>
            <pc:docMk/>
            <pc:sldMk cId="2046288053" sldId="482"/>
            <ac:spMk id="25" creationId="{3972C437-AFB4-4F77-9B3D-6CCC64E4BD79}"/>
          </ac:spMkLst>
        </pc:spChg>
        <pc:spChg chg="add mod">
          <ac:chgData name="Peter" userId="0c3ccf3c-f211-4dbb-800b-a0fe90374941" providerId="ADAL" clId="{5550351F-32CE-4292-9DE2-D3EC23CDC431}" dt="2020-05-27T17:02:53.085" v="8737" actId="207"/>
          <ac:spMkLst>
            <pc:docMk/>
            <pc:sldMk cId="2046288053" sldId="482"/>
            <ac:spMk id="26" creationId="{B2AAB800-8453-4737-9FEB-3581ABA31BA8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27" creationId="{B38ED0F0-51D0-48EB-99AC-E2080D0890C1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28" creationId="{ABD1EEA6-BB91-442F-8419-F2A63AC9BCC4}"/>
          </ac:spMkLst>
        </pc:spChg>
        <pc:spChg chg="add mod">
          <ac:chgData name="Peter" userId="0c3ccf3c-f211-4dbb-800b-a0fe90374941" providerId="ADAL" clId="{5550351F-32CE-4292-9DE2-D3EC23CDC431}" dt="2020-05-27T17:02:39.939" v="8735" actId="207"/>
          <ac:spMkLst>
            <pc:docMk/>
            <pc:sldMk cId="2046288053" sldId="482"/>
            <ac:spMk id="29" creationId="{C402E739-2F29-4098-92D7-B6B7B785DC2A}"/>
          </ac:spMkLst>
        </pc:spChg>
        <pc:spChg chg="add mod">
          <ac:chgData name="Peter" userId="0c3ccf3c-f211-4dbb-800b-a0fe90374941" providerId="ADAL" clId="{5550351F-32CE-4292-9DE2-D3EC23CDC431}" dt="2020-05-27T17:02:39.939" v="8735" actId="207"/>
          <ac:spMkLst>
            <pc:docMk/>
            <pc:sldMk cId="2046288053" sldId="482"/>
            <ac:spMk id="30" creationId="{3476C054-F6FB-4D37-B788-9FAA717E499E}"/>
          </ac:spMkLst>
        </pc:spChg>
        <pc:spChg chg="add mod">
          <ac:chgData name="Peter" userId="0c3ccf3c-f211-4dbb-800b-a0fe90374941" providerId="ADAL" clId="{5550351F-32CE-4292-9DE2-D3EC23CDC431}" dt="2020-05-27T17:02:39.939" v="8735" actId="207"/>
          <ac:spMkLst>
            <pc:docMk/>
            <pc:sldMk cId="2046288053" sldId="482"/>
            <ac:spMk id="31" creationId="{C5E71AF5-5B55-4E42-AD5B-AA502EFA2B53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32" creationId="{623979A0-3F81-48CF-9000-6CD5CA7C7D20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33" creationId="{93DB0E1C-1076-432A-AC45-5512B6449124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34" creationId="{7ACE6B7D-4BEC-45AD-AE24-97FDAF9EF3EA}"/>
          </ac:spMkLst>
        </pc:spChg>
        <pc:spChg chg="add mod">
          <ac:chgData name="Peter" userId="0c3ccf3c-f211-4dbb-800b-a0fe90374941" providerId="ADAL" clId="{5550351F-32CE-4292-9DE2-D3EC23CDC431}" dt="2020-05-27T16:20:00.277" v="6965" actId="1076"/>
          <ac:spMkLst>
            <pc:docMk/>
            <pc:sldMk cId="2046288053" sldId="482"/>
            <ac:spMk id="35" creationId="{A2406369-61A1-4E93-9201-6345519330FD}"/>
          </ac:spMkLst>
        </pc:spChg>
      </pc:sldChg>
      <pc:sldChg chg="addSp delSp modSp new mod modAnim modNotesTx">
        <pc:chgData name="Peter" userId="0c3ccf3c-f211-4dbb-800b-a0fe90374941" providerId="ADAL" clId="{5550351F-32CE-4292-9DE2-D3EC23CDC431}" dt="2020-05-28T12:07:10.558" v="10249" actId="20577"/>
        <pc:sldMkLst>
          <pc:docMk/>
          <pc:sldMk cId="938807353" sldId="483"/>
        </pc:sldMkLst>
        <pc:spChg chg="mod">
          <ac:chgData name="Peter" userId="0c3ccf3c-f211-4dbb-800b-a0fe90374941" providerId="ADAL" clId="{5550351F-32CE-4292-9DE2-D3EC23CDC431}" dt="2020-05-27T16:21:38.179" v="7000"/>
          <ac:spMkLst>
            <pc:docMk/>
            <pc:sldMk cId="938807353" sldId="483"/>
            <ac:spMk id="2" creationId="{95168187-6F36-488B-87F8-9E856A9ED7B1}"/>
          </ac:spMkLst>
        </pc:spChg>
        <pc:spChg chg="del">
          <ac:chgData name="Peter" userId="0c3ccf3c-f211-4dbb-800b-a0fe90374941" providerId="ADAL" clId="{5550351F-32CE-4292-9DE2-D3EC23CDC431}" dt="2020-05-27T16:21:38.179" v="7000"/>
          <ac:spMkLst>
            <pc:docMk/>
            <pc:sldMk cId="938807353" sldId="483"/>
            <ac:spMk id="3" creationId="{33AFBDCA-7292-4C2F-972C-3F2670ADA1CE}"/>
          </ac:spMkLst>
        </pc:spChg>
        <pc:spChg chg="del">
          <ac:chgData name="Peter" userId="0c3ccf3c-f211-4dbb-800b-a0fe90374941" providerId="ADAL" clId="{5550351F-32CE-4292-9DE2-D3EC23CDC431}" dt="2020-05-27T16:21:38.179" v="7000"/>
          <ac:spMkLst>
            <pc:docMk/>
            <pc:sldMk cId="938807353" sldId="483"/>
            <ac:spMk id="4" creationId="{5615E51C-72B8-4E0A-977F-1333EC03D488}"/>
          </ac:spMkLst>
        </pc:spChg>
        <pc:spChg chg="add mod">
          <ac:chgData name="Peter" userId="0c3ccf3c-f211-4dbb-800b-a0fe90374941" providerId="ADAL" clId="{5550351F-32CE-4292-9DE2-D3EC23CDC431}" dt="2020-05-28T12:07:10.558" v="10249" actId="20577"/>
          <ac:spMkLst>
            <pc:docMk/>
            <pc:sldMk cId="938807353" sldId="483"/>
            <ac:spMk id="5" creationId="{F8AA3B19-E56A-4388-BF88-82B80C55AAB9}"/>
          </ac:spMkLst>
        </pc:spChg>
        <pc:spChg chg="add del mod">
          <ac:chgData name="Peter" userId="0c3ccf3c-f211-4dbb-800b-a0fe90374941" providerId="ADAL" clId="{5550351F-32CE-4292-9DE2-D3EC23CDC431}" dt="2020-05-27T16:21:57.125" v="7043" actId="478"/>
          <ac:spMkLst>
            <pc:docMk/>
            <pc:sldMk cId="938807353" sldId="483"/>
            <ac:spMk id="6" creationId="{6CE49147-0D6E-4C40-A3A1-7E3F9C2324D6}"/>
          </ac:spMkLst>
        </pc:spChg>
        <pc:spChg chg="add mod">
          <ac:chgData name="Peter" userId="0c3ccf3c-f211-4dbb-800b-a0fe90374941" providerId="ADAL" clId="{5550351F-32CE-4292-9DE2-D3EC23CDC431}" dt="2020-05-27T16:28:56.752" v="7404" actId="1076"/>
          <ac:spMkLst>
            <pc:docMk/>
            <pc:sldMk cId="938807353" sldId="483"/>
            <ac:spMk id="7" creationId="{FBE1AFF3-3FF2-4B62-8351-32E4191408C7}"/>
          </ac:spMkLst>
        </pc:spChg>
        <pc:spChg chg="add mod">
          <ac:chgData name="Peter" userId="0c3ccf3c-f211-4dbb-800b-a0fe90374941" providerId="ADAL" clId="{5550351F-32CE-4292-9DE2-D3EC23CDC431}" dt="2020-05-27T16:29:06.656" v="7405" actId="164"/>
          <ac:spMkLst>
            <pc:docMk/>
            <pc:sldMk cId="938807353" sldId="483"/>
            <ac:spMk id="8" creationId="{7689B9AE-BC06-412C-AB0E-EDA2EB22433C}"/>
          </ac:spMkLst>
        </pc:spChg>
        <pc:grpChg chg="add mod">
          <ac:chgData name="Peter" userId="0c3ccf3c-f211-4dbb-800b-a0fe90374941" providerId="ADAL" clId="{5550351F-32CE-4292-9DE2-D3EC23CDC431}" dt="2020-05-27T16:29:06.656" v="7405" actId="164"/>
          <ac:grpSpMkLst>
            <pc:docMk/>
            <pc:sldMk cId="938807353" sldId="483"/>
            <ac:grpSpMk id="9" creationId="{56D26DC6-511D-4BFA-995F-08EBA3E58D3E}"/>
          </ac:grpSpMkLst>
        </pc:grpChg>
        <pc:picChg chg="add mod">
          <ac:chgData name="Peter" userId="0c3ccf3c-f211-4dbb-800b-a0fe90374941" providerId="ADAL" clId="{5550351F-32CE-4292-9DE2-D3EC23CDC431}" dt="2020-05-27T16:27:10.760" v="7351" actId="1076"/>
          <ac:picMkLst>
            <pc:docMk/>
            <pc:sldMk cId="938807353" sldId="483"/>
            <ac:picMk id="1026" creationId="{A5177C4C-F5FA-4AF9-B337-1DDB9FBE571B}"/>
          </ac:picMkLst>
        </pc:picChg>
        <pc:picChg chg="add mod">
          <ac:chgData name="Peter" userId="0c3ccf3c-f211-4dbb-800b-a0fe90374941" providerId="ADAL" clId="{5550351F-32CE-4292-9DE2-D3EC23CDC431}" dt="2020-05-27T16:29:06.656" v="7405" actId="164"/>
          <ac:picMkLst>
            <pc:docMk/>
            <pc:sldMk cId="938807353" sldId="483"/>
            <ac:picMk id="1028" creationId="{1C28FD5C-A355-4429-B3D1-F57D3C45A81D}"/>
          </ac:picMkLst>
        </pc:picChg>
      </pc:sldChg>
      <pc:sldChg chg="addSp modSp add mod ord modAnim modNotesTx">
        <pc:chgData name="Peter" userId="0c3ccf3c-f211-4dbb-800b-a0fe90374941" providerId="ADAL" clId="{5550351F-32CE-4292-9DE2-D3EC23CDC431}" dt="2020-05-28T12:07:06.748" v="10248" actId="20577"/>
        <pc:sldMkLst>
          <pc:docMk/>
          <pc:sldMk cId="2578851022" sldId="484"/>
        </pc:sldMkLst>
        <pc:spChg chg="mod">
          <ac:chgData name="Peter" userId="0c3ccf3c-f211-4dbb-800b-a0fe90374941" providerId="ADAL" clId="{5550351F-32CE-4292-9DE2-D3EC23CDC431}" dt="2020-05-28T12:07:06.748" v="10248" actId="20577"/>
          <ac:spMkLst>
            <pc:docMk/>
            <pc:sldMk cId="2578851022" sldId="484"/>
            <ac:spMk id="3" creationId="{802A753D-FD36-46DF-8E47-3295B7F0CEB8}"/>
          </ac:spMkLst>
        </pc:spChg>
        <pc:spChg chg="mod">
          <ac:chgData name="Peter" userId="0c3ccf3c-f211-4dbb-800b-a0fe90374941" providerId="ADAL" clId="{5550351F-32CE-4292-9DE2-D3EC23CDC431}" dt="2020-05-27T17:01:13.255" v="8727" actId="14100"/>
          <ac:spMkLst>
            <pc:docMk/>
            <pc:sldMk cId="2578851022" sldId="484"/>
            <ac:spMk id="4" creationId="{C8963CDF-F1D6-4005-B5A1-FCE4FF626F55}"/>
          </ac:spMkLst>
        </pc:spChg>
        <pc:spChg chg="add mod">
          <ac:chgData name="Peter" userId="0c3ccf3c-f211-4dbb-800b-a0fe90374941" providerId="ADAL" clId="{5550351F-32CE-4292-9DE2-D3EC23CDC431}" dt="2020-05-27T17:00:56.542" v="8724" actId="1076"/>
          <ac:spMkLst>
            <pc:docMk/>
            <pc:sldMk cId="2578851022" sldId="484"/>
            <ac:spMk id="8" creationId="{6EDD2A3A-1517-41C4-8C6A-454E95592ACA}"/>
          </ac:spMkLst>
        </pc:spChg>
        <pc:spChg chg="add mod">
          <ac:chgData name="Peter" userId="0c3ccf3c-f211-4dbb-800b-a0fe90374941" providerId="ADAL" clId="{5550351F-32CE-4292-9DE2-D3EC23CDC431}" dt="2020-05-27T17:11:14.026" v="9098" actId="1076"/>
          <ac:spMkLst>
            <pc:docMk/>
            <pc:sldMk cId="2578851022" sldId="484"/>
            <ac:spMk id="9" creationId="{FB962E5A-7282-4944-A486-84568932C4FF}"/>
          </ac:spMkLst>
        </pc:spChg>
        <pc:spChg chg="add mod">
          <ac:chgData name="Peter" userId="0c3ccf3c-f211-4dbb-800b-a0fe90374941" providerId="ADAL" clId="{5550351F-32CE-4292-9DE2-D3EC23CDC431}" dt="2020-05-27T17:11:17.971" v="9099" actId="14100"/>
          <ac:spMkLst>
            <pc:docMk/>
            <pc:sldMk cId="2578851022" sldId="484"/>
            <ac:spMk id="10" creationId="{E0023D6C-A994-42A1-A0EE-726008172BE3}"/>
          </ac:spMkLst>
        </pc:spChg>
        <pc:graphicFrameChg chg="add mod modGraphic">
          <ac:chgData name="Peter" userId="0c3ccf3c-f211-4dbb-800b-a0fe90374941" providerId="ADAL" clId="{5550351F-32CE-4292-9DE2-D3EC23CDC431}" dt="2020-05-27T17:00:56.542" v="8724" actId="1076"/>
          <ac:graphicFrameMkLst>
            <pc:docMk/>
            <pc:sldMk cId="2578851022" sldId="484"/>
            <ac:graphicFrameMk id="5" creationId="{68C767A8-D680-4DE1-A26B-C97A2A1E92EF}"/>
          </ac:graphicFrameMkLst>
        </pc:graphicFrameChg>
        <pc:graphicFrameChg chg="add mod modGraphic">
          <ac:chgData name="Peter" userId="0c3ccf3c-f211-4dbb-800b-a0fe90374941" providerId="ADAL" clId="{5550351F-32CE-4292-9DE2-D3EC23CDC431}" dt="2020-05-27T17:00:56.542" v="8724" actId="1076"/>
          <ac:graphicFrameMkLst>
            <pc:docMk/>
            <pc:sldMk cId="2578851022" sldId="484"/>
            <ac:graphicFrameMk id="7" creationId="{38B3D238-4FF1-49C4-BD95-10D2C06AB075}"/>
          </ac:graphicFrameMkLst>
        </pc:graphicFrameChg>
      </pc:sldChg>
      <pc:sldChg chg="modSp new mod">
        <pc:chgData name="Peter" userId="0c3ccf3c-f211-4dbb-800b-a0fe90374941" providerId="ADAL" clId="{5550351F-32CE-4292-9DE2-D3EC23CDC431}" dt="2020-05-27T17:29:13.326" v="9398" actId="179"/>
        <pc:sldMkLst>
          <pc:docMk/>
          <pc:sldMk cId="2388431041" sldId="485"/>
        </pc:sldMkLst>
        <pc:spChg chg="mod">
          <ac:chgData name="Peter" userId="0c3ccf3c-f211-4dbb-800b-a0fe90374941" providerId="ADAL" clId="{5550351F-32CE-4292-9DE2-D3EC23CDC431}" dt="2020-05-27T17:26:36.402" v="9191" actId="20577"/>
          <ac:spMkLst>
            <pc:docMk/>
            <pc:sldMk cId="2388431041" sldId="485"/>
            <ac:spMk id="2" creationId="{21EE47A9-6524-40B1-BBAB-8C188C52DC8D}"/>
          </ac:spMkLst>
        </pc:spChg>
        <pc:spChg chg="mod">
          <ac:chgData name="Peter" userId="0c3ccf3c-f211-4dbb-800b-a0fe90374941" providerId="ADAL" clId="{5550351F-32CE-4292-9DE2-D3EC23CDC431}" dt="2020-05-27T17:29:13.326" v="9398" actId="179"/>
          <ac:spMkLst>
            <pc:docMk/>
            <pc:sldMk cId="2388431041" sldId="485"/>
            <ac:spMk id="4" creationId="{81912D5B-C034-40EC-80B7-C264EF2B85E8}"/>
          </ac:spMkLst>
        </pc:spChg>
      </pc:sldChg>
      <pc:sldChg chg="addSp delSp modSp new mod">
        <pc:chgData name="Peter" userId="0c3ccf3c-f211-4dbb-800b-a0fe90374941" providerId="ADAL" clId="{5550351F-32CE-4292-9DE2-D3EC23CDC431}" dt="2020-05-27T17:27:03.354" v="9245" actId="20577"/>
        <pc:sldMkLst>
          <pc:docMk/>
          <pc:sldMk cId="441502161" sldId="486"/>
        </pc:sldMkLst>
        <pc:spChg chg="del">
          <ac:chgData name="Peter" userId="0c3ccf3c-f211-4dbb-800b-a0fe90374941" providerId="ADAL" clId="{5550351F-32CE-4292-9DE2-D3EC23CDC431}" dt="2020-05-27T17:26:54.294" v="9220"/>
          <ac:spMkLst>
            <pc:docMk/>
            <pc:sldMk cId="441502161" sldId="486"/>
            <ac:spMk id="2" creationId="{A4901CA5-CDA4-4A32-ADFC-8BF4D21F9321}"/>
          </ac:spMkLst>
        </pc:spChg>
        <pc:spChg chg="mod">
          <ac:chgData name="Peter" userId="0c3ccf3c-f211-4dbb-800b-a0fe90374941" providerId="ADAL" clId="{5550351F-32CE-4292-9DE2-D3EC23CDC431}" dt="2020-05-27T17:26:54.294" v="9220"/>
          <ac:spMkLst>
            <pc:docMk/>
            <pc:sldMk cId="441502161" sldId="486"/>
            <ac:spMk id="3" creationId="{87DF39E0-3B9C-4F24-8C4F-107659AADDF0}"/>
          </ac:spMkLst>
        </pc:spChg>
        <pc:spChg chg="del">
          <ac:chgData name="Peter" userId="0c3ccf3c-f211-4dbb-800b-a0fe90374941" providerId="ADAL" clId="{5550351F-32CE-4292-9DE2-D3EC23CDC431}" dt="2020-05-27T17:26:54.294" v="9220"/>
          <ac:spMkLst>
            <pc:docMk/>
            <pc:sldMk cId="441502161" sldId="486"/>
            <ac:spMk id="4" creationId="{AD2A01B8-FBDB-49AC-B38D-DA3631A48CC0}"/>
          </ac:spMkLst>
        </pc:spChg>
        <pc:spChg chg="add mod">
          <ac:chgData name="Peter" userId="0c3ccf3c-f211-4dbb-800b-a0fe90374941" providerId="ADAL" clId="{5550351F-32CE-4292-9DE2-D3EC23CDC431}" dt="2020-05-27T17:26:57.874" v="9229" actId="20577"/>
          <ac:spMkLst>
            <pc:docMk/>
            <pc:sldMk cId="441502161" sldId="486"/>
            <ac:spMk id="5" creationId="{489BF9D6-F658-4B7E-80D5-DA5CC976988E}"/>
          </ac:spMkLst>
        </pc:spChg>
        <pc:spChg chg="add mod">
          <ac:chgData name="Peter" userId="0c3ccf3c-f211-4dbb-800b-a0fe90374941" providerId="ADAL" clId="{5550351F-32CE-4292-9DE2-D3EC23CDC431}" dt="2020-05-27T17:27:03.354" v="9245" actId="20577"/>
          <ac:spMkLst>
            <pc:docMk/>
            <pc:sldMk cId="441502161" sldId="486"/>
            <ac:spMk id="6" creationId="{3D5FCCA2-6EC9-4B86-B8B6-18B8BD7B08DC}"/>
          </ac:spMkLst>
        </pc:spChg>
      </pc:sldChg>
    </pc:docChg>
  </pc:docChgLst>
  <pc:docChgLst>
    <pc:chgData name="Peter" userId="0c3ccf3c-f211-4dbb-800b-a0fe90374941" providerId="ADAL" clId="{9BD6E904-4337-4F53-A764-FAD9E0DAABFD}"/>
    <pc:docChg chg="undo custSel addSld delSld modSld sldOrd modSection">
      <pc:chgData name="Peter" userId="0c3ccf3c-f211-4dbb-800b-a0fe90374941" providerId="ADAL" clId="{9BD6E904-4337-4F53-A764-FAD9E0DAABFD}" dt="2020-06-05T18:19:58.523" v="4573" actId="20577"/>
      <pc:docMkLst>
        <pc:docMk/>
      </pc:docMkLst>
      <pc:sldChg chg="addSp modSp mod modNotesTx">
        <pc:chgData name="Peter" userId="0c3ccf3c-f211-4dbb-800b-a0fe90374941" providerId="ADAL" clId="{9BD6E904-4337-4F53-A764-FAD9E0DAABFD}" dt="2020-06-05T10:59:10.827" v="82" actId="20577"/>
        <pc:sldMkLst>
          <pc:docMk/>
          <pc:sldMk cId="698121071" sldId="447"/>
        </pc:sldMkLst>
        <pc:spChg chg="mod">
          <ac:chgData name="Peter" userId="0c3ccf3c-f211-4dbb-800b-a0fe90374941" providerId="ADAL" clId="{9BD6E904-4337-4F53-A764-FAD9E0DAABFD}" dt="2020-06-05T10:44:06.578" v="9" actId="20577"/>
          <ac:spMkLst>
            <pc:docMk/>
            <pc:sldMk cId="698121071" sldId="447"/>
            <ac:spMk id="3" creationId="{C1070D92-4674-480F-B0F2-DC1E6E326F21}"/>
          </ac:spMkLst>
        </pc:spChg>
        <pc:spChg chg="mod">
          <ac:chgData name="Peter" userId="0c3ccf3c-f211-4dbb-800b-a0fe90374941" providerId="ADAL" clId="{9BD6E904-4337-4F53-A764-FAD9E0DAABFD}" dt="2020-06-05T10:55:31.464" v="76" actId="1076"/>
          <ac:spMkLst>
            <pc:docMk/>
            <pc:sldMk cId="698121071" sldId="447"/>
            <ac:spMk id="4" creationId="{A1C24AB3-A5B9-4B29-9B86-BA22E9D78B0C}"/>
          </ac:spMkLst>
        </pc:spChg>
        <pc:picChg chg="add mod modCrop">
          <ac:chgData name="Peter" userId="0c3ccf3c-f211-4dbb-800b-a0fe90374941" providerId="ADAL" clId="{9BD6E904-4337-4F53-A764-FAD9E0DAABFD}" dt="2020-06-05T10:55:38.629" v="79" actId="1076"/>
          <ac:picMkLst>
            <pc:docMk/>
            <pc:sldMk cId="698121071" sldId="447"/>
            <ac:picMk id="5" creationId="{33A96C02-6725-45A4-8322-FA119124F8DD}"/>
          </ac:picMkLst>
        </pc:picChg>
      </pc:sldChg>
      <pc:sldChg chg="del modNotesTx">
        <pc:chgData name="Peter" userId="0c3ccf3c-f211-4dbb-800b-a0fe90374941" providerId="ADAL" clId="{9BD6E904-4337-4F53-A764-FAD9E0DAABFD}" dt="2020-06-05T12:10:24.252" v="1450" actId="47"/>
        <pc:sldMkLst>
          <pc:docMk/>
          <pc:sldMk cId="1815098232" sldId="448"/>
        </pc:sldMkLst>
      </pc:sldChg>
      <pc:sldChg chg="modSp mod">
        <pc:chgData name="Peter" userId="0c3ccf3c-f211-4dbb-800b-a0fe90374941" providerId="ADAL" clId="{9BD6E904-4337-4F53-A764-FAD9E0DAABFD}" dt="2020-06-05T10:59:25.010" v="85" actId="20577"/>
        <pc:sldMkLst>
          <pc:docMk/>
          <pc:sldMk cId="2388431041" sldId="485"/>
        </pc:sldMkLst>
        <pc:spChg chg="mod">
          <ac:chgData name="Peter" userId="0c3ccf3c-f211-4dbb-800b-a0fe90374941" providerId="ADAL" clId="{9BD6E904-4337-4F53-A764-FAD9E0DAABFD}" dt="2020-06-05T10:59:25.010" v="85" actId="20577"/>
          <ac:spMkLst>
            <pc:docMk/>
            <pc:sldMk cId="2388431041" sldId="485"/>
            <ac:spMk id="4" creationId="{81912D5B-C034-40EC-80B7-C264EF2B85E8}"/>
          </ac:spMkLst>
        </pc:spChg>
      </pc:sldChg>
      <pc:sldChg chg="modSp mod">
        <pc:chgData name="Peter" userId="0c3ccf3c-f211-4dbb-800b-a0fe90374941" providerId="ADAL" clId="{9BD6E904-4337-4F53-A764-FAD9E0DAABFD}" dt="2020-06-05T10:59:38.441" v="95" actId="20577"/>
        <pc:sldMkLst>
          <pc:docMk/>
          <pc:sldMk cId="441502161" sldId="486"/>
        </pc:sldMkLst>
        <pc:spChg chg="mod">
          <ac:chgData name="Peter" userId="0c3ccf3c-f211-4dbb-800b-a0fe90374941" providerId="ADAL" clId="{9BD6E904-4337-4F53-A764-FAD9E0DAABFD}" dt="2020-06-05T10:59:38.441" v="95" actId="20577"/>
          <ac:spMkLst>
            <pc:docMk/>
            <pc:sldMk cId="441502161" sldId="486"/>
            <ac:spMk id="6" creationId="{3D5FCCA2-6EC9-4B86-B8B6-18B8BD7B08DC}"/>
          </ac:spMkLst>
        </pc:spChg>
      </pc:sldChg>
      <pc:sldChg chg="modSp mod">
        <pc:chgData name="Peter" userId="0c3ccf3c-f211-4dbb-800b-a0fe90374941" providerId="ADAL" clId="{9BD6E904-4337-4F53-A764-FAD9E0DAABFD}" dt="2020-06-05T15:04:29.729" v="1816" actId="20577"/>
        <pc:sldMkLst>
          <pc:docMk/>
          <pc:sldMk cId="1941439595" sldId="497"/>
        </pc:sldMkLst>
        <pc:spChg chg="mod">
          <ac:chgData name="Peter" userId="0c3ccf3c-f211-4dbb-800b-a0fe90374941" providerId="ADAL" clId="{9BD6E904-4337-4F53-A764-FAD9E0DAABFD}" dt="2020-06-05T15:04:29.729" v="1816" actId="20577"/>
          <ac:spMkLst>
            <pc:docMk/>
            <pc:sldMk cId="1941439595" sldId="497"/>
            <ac:spMk id="3" creationId="{1A556C3A-036E-45D5-A3F6-08148A9402C1}"/>
          </ac:spMkLst>
        </pc:spChg>
      </pc:sldChg>
      <pc:sldChg chg="del">
        <pc:chgData name="Peter" userId="0c3ccf3c-f211-4dbb-800b-a0fe90374941" providerId="ADAL" clId="{9BD6E904-4337-4F53-A764-FAD9E0DAABFD}" dt="2020-06-05T17:26:39.883" v="3316" actId="47"/>
        <pc:sldMkLst>
          <pc:docMk/>
          <pc:sldMk cId="2999008077" sldId="498"/>
        </pc:sldMkLst>
      </pc:sldChg>
      <pc:sldChg chg="modSp mod ord modNotesTx">
        <pc:chgData name="Peter" userId="0c3ccf3c-f211-4dbb-800b-a0fe90374941" providerId="ADAL" clId="{9BD6E904-4337-4F53-A764-FAD9E0DAABFD}" dt="2020-06-05T18:19:58.523" v="4573" actId="20577"/>
        <pc:sldMkLst>
          <pc:docMk/>
          <pc:sldMk cId="3998385851" sldId="499"/>
        </pc:sldMkLst>
        <pc:spChg chg="mod">
          <ac:chgData name="Peter" userId="0c3ccf3c-f211-4dbb-800b-a0fe90374941" providerId="ADAL" clId="{9BD6E904-4337-4F53-A764-FAD9E0DAABFD}" dt="2020-06-05T18:18:41.418" v="4563" actId="20577"/>
          <ac:spMkLst>
            <pc:docMk/>
            <pc:sldMk cId="3998385851" sldId="499"/>
            <ac:spMk id="3" creationId="{BB21B1D7-9412-49D8-8934-C020DF1E8C5D}"/>
          </ac:spMkLst>
        </pc:spChg>
        <pc:spChg chg="mod">
          <ac:chgData name="Peter" userId="0c3ccf3c-f211-4dbb-800b-a0fe90374941" providerId="ADAL" clId="{9BD6E904-4337-4F53-A764-FAD9E0DAABFD}" dt="2020-06-05T18:19:58.523" v="4573" actId="20577"/>
          <ac:spMkLst>
            <pc:docMk/>
            <pc:sldMk cId="3998385851" sldId="499"/>
            <ac:spMk id="4" creationId="{6F154C67-6A7A-43DA-8C0A-8A3AF0B3A318}"/>
          </ac:spMkLst>
        </pc:spChg>
      </pc:sldChg>
      <pc:sldChg chg="del">
        <pc:chgData name="Peter" userId="0c3ccf3c-f211-4dbb-800b-a0fe90374941" providerId="ADAL" clId="{9BD6E904-4337-4F53-A764-FAD9E0DAABFD}" dt="2020-06-05T18:13:13.529" v="4410" actId="47"/>
        <pc:sldMkLst>
          <pc:docMk/>
          <pc:sldMk cId="348083671" sldId="500"/>
        </pc:sldMkLst>
      </pc:sldChg>
      <pc:sldChg chg="del">
        <pc:chgData name="Peter" userId="0c3ccf3c-f211-4dbb-800b-a0fe90374941" providerId="ADAL" clId="{9BD6E904-4337-4F53-A764-FAD9E0DAABFD}" dt="2020-06-05T18:14:24.795" v="4465" actId="47"/>
        <pc:sldMkLst>
          <pc:docMk/>
          <pc:sldMk cId="3280458756" sldId="501"/>
        </pc:sldMkLst>
      </pc:sldChg>
      <pc:sldChg chg="addSp delSp modSp mod modNotesTx">
        <pc:chgData name="Peter" userId="0c3ccf3c-f211-4dbb-800b-a0fe90374941" providerId="ADAL" clId="{9BD6E904-4337-4F53-A764-FAD9E0DAABFD}" dt="2020-06-05T16:49:22.732" v="2659" actId="21"/>
        <pc:sldMkLst>
          <pc:docMk/>
          <pc:sldMk cId="3143178942" sldId="502"/>
        </pc:sldMkLst>
        <pc:spChg chg="mod">
          <ac:chgData name="Peter" userId="0c3ccf3c-f211-4dbb-800b-a0fe90374941" providerId="ADAL" clId="{9BD6E904-4337-4F53-A764-FAD9E0DAABFD}" dt="2020-06-05T11:57:29.237" v="1448" actId="20577"/>
          <ac:spMkLst>
            <pc:docMk/>
            <pc:sldMk cId="3143178942" sldId="502"/>
            <ac:spMk id="3" creationId="{3B91BB73-F02D-4015-9E9B-0BF47FBA619F}"/>
          </ac:spMkLst>
        </pc:spChg>
        <pc:spChg chg="add mod">
          <ac:chgData name="Peter" userId="0c3ccf3c-f211-4dbb-800b-a0fe90374941" providerId="ADAL" clId="{9BD6E904-4337-4F53-A764-FAD9E0DAABFD}" dt="2020-06-05T12:30:22.049" v="1487" actId="1076"/>
          <ac:spMkLst>
            <pc:docMk/>
            <pc:sldMk cId="3143178942" sldId="502"/>
            <ac:spMk id="8" creationId="{438207C7-A132-4274-BBD8-7DE56702ADBD}"/>
          </ac:spMkLst>
        </pc:spChg>
        <pc:spChg chg="add del mod">
          <ac:chgData name="Peter" userId="0c3ccf3c-f211-4dbb-800b-a0fe90374941" providerId="ADAL" clId="{9BD6E904-4337-4F53-A764-FAD9E0DAABFD}" dt="2020-06-05T16:49:22.732" v="2659" actId="21"/>
          <ac:spMkLst>
            <pc:docMk/>
            <pc:sldMk cId="3143178942" sldId="502"/>
            <ac:spMk id="9" creationId="{C5B8C0C7-874F-42FD-9D22-1897D1450C13}"/>
          </ac:spMkLst>
        </pc:spChg>
        <pc:picChg chg="add mod modCrop">
          <ac:chgData name="Peter" userId="0c3ccf3c-f211-4dbb-800b-a0fe90374941" providerId="ADAL" clId="{9BD6E904-4337-4F53-A764-FAD9E0DAABFD}" dt="2020-06-05T12:27:29.918" v="1469" actId="1076"/>
          <ac:picMkLst>
            <pc:docMk/>
            <pc:sldMk cId="3143178942" sldId="502"/>
            <ac:picMk id="5" creationId="{68AC03AB-B132-43CF-AB89-0844C6EE266D}"/>
          </ac:picMkLst>
        </pc:picChg>
        <pc:picChg chg="add del">
          <ac:chgData name="Peter" userId="0c3ccf3c-f211-4dbb-800b-a0fe90374941" providerId="ADAL" clId="{9BD6E904-4337-4F53-A764-FAD9E0DAABFD}" dt="2020-06-05T12:26:49.834" v="1460" actId="478"/>
          <ac:picMkLst>
            <pc:docMk/>
            <pc:sldMk cId="3143178942" sldId="502"/>
            <ac:picMk id="6" creationId="{6E6B9CC2-FAC5-468B-A6D7-AC64345C4BF7}"/>
          </ac:picMkLst>
        </pc:picChg>
        <pc:picChg chg="add del mod modCrop">
          <ac:chgData name="Peter" userId="0c3ccf3c-f211-4dbb-800b-a0fe90374941" providerId="ADAL" clId="{9BD6E904-4337-4F53-A764-FAD9E0DAABFD}" dt="2020-06-05T16:49:22.732" v="2659" actId="21"/>
          <ac:picMkLst>
            <pc:docMk/>
            <pc:sldMk cId="3143178942" sldId="502"/>
            <ac:picMk id="7" creationId="{8DF84128-C030-466F-913D-20CFCD2D62A3}"/>
          </ac:picMkLst>
        </pc:picChg>
      </pc:sldChg>
      <pc:sldChg chg="addSp delSp modSp new mod modAnim modNotesTx">
        <pc:chgData name="Peter" userId="0c3ccf3c-f211-4dbb-800b-a0fe90374941" providerId="ADAL" clId="{9BD6E904-4337-4F53-A764-FAD9E0DAABFD}" dt="2020-06-05T11:56:42.597" v="1446" actId="20577"/>
        <pc:sldMkLst>
          <pc:docMk/>
          <pc:sldMk cId="2481957168" sldId="510"/>
        </pc:sldMkLst>
        <pc:spChg chg="mod">
          <ac:chgData name="Peter" userId="0c3ccf3c-f211-4dbb-800b-a0fe90374941" providerId="ADAL" clId="{9BD6E904-4337-4F53-A764-FAD9E0DAABFD}" dt="2020-06-05T11:30:30.363" v="333" actId="20577"/>
          <ac:spMkLst>
            <pc:docMk/>
            <pc:sldMk cId="2481957168" sldId="510"/>
            <ac:spMk id="3" creationId="{C3CFB7FA-3AF9-44E2-9446-2404AE214ECC}"/>
          </ac:spMkLst>
        </pc:spChg>
        <pc:spChg chg="del">
          <ac:chgData name="Peter" userId="0c3ccf3c-f211-4dbb-800b-a0fe90374941" providerId="ADAL" clId="{9BD6E904-4337-4F53-A764-FAD9E0DAABFD}" dt="2020-06-05T11:05:27.323" v="97" actId="478"/>
          <ac:spMkLst>
            <pc:docMk/>
            <pc:sldMk cId="2481957168" sldId="510"/>
            <ac:spMk id="4" creationId="{9F210127-CA50-436C-BBDB-DC21DFC0FC53}"/>
          </ac:spMkLst>
        </pc:spChg>
        <pc:spChg chg="add mod">
          <ac:chgData name="Peter" userId="0c3ccf3c-f211-4dbb-800b-a0fe90374941" providerId="ADAL" clId="{9BD6E904-4337-4F53-A764-FAD9E0DAABFD}" dt="2020-06-05T11:49:09.991" v="1314" actId="164"/>
          <ac:spMkLst>
            <pc:docMk/>
            <pc:sldMk cId="2481957168" sldId="510"/>
            <ac:spMk id="9" creationId="{0F807F02-4575-4661-B3D4-C85E8FEDDA5E}"/>
          </ac:spMkLst>
        </pc:spChg>
        <pc:grpChg chg="add mod">
          <ac:chgData name="Peter" userId="0c3ccf3c-f211-4dbb-800b-a0fe90374941" providerId="ADAL" clId="{9BD6E904-4337-4F53-A764-FAD9E0DAABFD}" dt="2020-06-05T11:49:09.991" v="1314" actId="164"/>
          <ac:grpSpMkLst>
            <pc:docMk/>
            <pc:sldMk cId="2481957168" sldId="510"/>
            <ac:grpSpMk id="12" creationId="{F46EBE50-F439-4F1D-967A-FF189DBF9309}"/>
          </ac:grpSpMkLst>
        </pc:grpChg>
        <pc:picChg chg="add mod modCrop">
          <ac:chgData name="Peter" userId="0c3ccf3c-f211-4dbb-800b-a0fe90374941" providerId="ADAL" clId="{9BD6E904-4337-4F53-A764-FAD9E0DAABFD}" dt="2020-06-05T11:49:48.031" v="1321" actId="1076"/>
          <ac:picMkLst>
            <pc:docMk/>
            <pc:sldMk cId="2481957168" sldId="510"/>
            <ac:picMk id="5" creationId="{73A06B2A-C1FE-4AAE-A792-C383C57E01FA}"/>
          </ac:picMkLst>
        </pc:picChg>
        <pc:picChg chg="add mod modCrop">
          <ac:chgData name="Peter" userId="0c3ccf3c-f211-4dbb-800b-a0fe90374941" providerId="ADAL" clId="{9BD6E904-4337-4F53-A764-FAD9E0DAABFD}" dt="2020-06-05T11:45:46.457" v="1284" actId="1076"/>
          <ac:picMkLst>
            <pc:docMk/>
            <pc:sldMk cId="2481957168" sldId="510"/>
            <ac:picMk id="6" creationId="{3C499846-9DDB-4197-9440-ADE5C64AF75C}"/>
          </ac:picMkLst>
        </pc:picChg>
        <pc:picChg chg="add mod modCrop">
          <ac:chgData name="Peter" userId="0c3ccf3c-f211-4dbb-800b-a0fe90374941" providerId="ADAL" clId="{9BD6E904-4337-4F53-A764-FAD9E0DAABFD}" dt="2020-06-05T11:49:09.991" v="1314" actId="164"/>
          <ac:picMkLst>
            <pc:docMk/>
            <pc:sldMk cId="2481957168" sldId="510"/>
            <ac:picMk id="8" creationId="{C0A43DEA-823E-426C-A4D3-F8EE19AAA082}"/>
          </ac:picMkLst>
        </pc:picChg>
        <pc:picChg chg="add mod modCrop">
          <ac:chgData name="Peter" userId="0c3ccf3c-f211-4dbb-800b-a0fe90374941" providerId="ADAL" clId="{9BD6E904-4337-4F53-A764-FAD9E0DAABFD}" dt="2020-06-05T11:49:44.578" v="1320" actId="1076"/>
          <ac:picMkLst>
            <pc:docMk/>
            <pc:sldMk cId="2481957168" sldId="510"/>
            <ac:picMk id="10" creationId="{2CFA0135-2BB1-42CF-8378-5187D86F140A}"/>
          </ac:picMkLst>
        </pc:picChg>
        <pc:picChg chg="add mod modCrop">
          <ac:chgData name="Peter" userId="0c3ccf3c-f211-4dbb-800b-a0fe90374941" providerId="ADAL" clId="{9BD6E904-4337-4F53-A764-FAD9E0DAABFD}" dt="2020-06-05T11:49:31.250" v="1317" actId="1076"/>
          <ac:picMkLst>
            <pc:docMk/>
            <pc:sldMk cId="2481957168" sldId="510"/>
            <ac:picMk id="11" creationId="{2BEF76B5-AF84-45BC-886A-47CE4C172336}"/>
          </ac:picMkLst>
        </pc:picChg>
        <pc:picChg chg="add del mod">
          <ac:chgData name="Peter" userId="0c3ccf3c-f211-4dbb-800b-a0fe90374941" providerId="ADAL" clId="{9BD6E904-4337-4F53-A764-FAD9E0DAABFD}" dt="2020-06-05T11:10:41.674" v="286" actId="478"/>
          <ac:picMkLst>
            <pc:docMk/>
            <pc:sldMk cId="2481957168" sldId="510"/>
            <ac:picMk id="1026" creationId="{C0E9691D-CCCA-473A-B9A6-2C58E4177E57}"/>
          </ac:picMkLst>
        </pc:picChg>
      </pc:sldChg>
      <pc:sldChg chg="addSp modSp new mod">
        <pc:chgData name="Peter" userId="0c3ccf3c-f211-4dbb-800b-a0fe90374941" providerId="ADAL" clId="{9BD6E904-4337-4F53-A764-FAD9E0DAABFD}" dt="2020-06-05T11:42:14.218" v="1210" actId="20577"/>
        <pc:sldMkLst>
          <pc:docMk/>
          <pc:sldMk cId="2958760321" sldId="511"/>
        </pc:sldMkLst>
        <pc:spChg chg="mod">
          <ac:chgData name="Peter" userId="0c3ccf3c-f211-4dbb-800b-a0fe90374941" providerId="ADAL" clId="{9BD6E904-4337-4F53-A764-FAD9E0DAABFD}" dt="2020-06-05T11:42:14.218" v="1210" actId="20577"/>
          <ac:spMkLst>
            <pc:docMk/>
            <pc:sldMk cId="2958760321" sldId="511"/>
            <ac:spMk id="3" creationId="{ABCB5158-6BBF-45B4-926E-6353F99C8337}"/>
          </ac:spMkLst>
        </pc:spChg>
        <pc:spChg chg="mod">
          <ac:chgData name="Peter" userId="0c3ccf3c-f211-4dbb-800b-a0fe90374941" providerId="ADAL" clId="{9BD6E904-4337-4F53-A764-FAD9E0DAABFD}" dt="2020-06-05T11:35:44.290" v="1014" actId="20577"/>
          <ac:spMkLst>
            <pc:docMk/>
            <pc:sldMk cId="2958760321" sldId="511"/>
            <ac:spMk id="4" creationId="{B4F05C89-3980-4AF3-9A14-481E94E0ED0D}"/>
          </ac:spMkLst>
        </pc:spChg>
        <pc:spChg chg="add mod">
          <ac:chgData name="Peter" userId="0c3ccf3c-f211-4dbb-800b-a0fe90374941" providerId="ADAL" clId="{9BD6E904-4337-4F53-A764-FAD9E0DAABFD}" dt="2020-06-05T11:34:17.228" v="913" actId="164"/>
          <ac:spMkLst>
            <pc:docMk/>
            <pc:sldMk cId="2958760321" sldId="511"/>
            <ac:spMk id="7" creationId="{177F2F83-69CD-4372-A742-BB0E117424F9}"/>
          </ac:spMkLst>
        </pc:spChg>
        <pc:spChg chg="add mod">
          <ac:chgData name="Peter" userId="0c3ccf3c-f211-4dbb-800b-a0fe90374941" providerId="ADAL" clId="{9BD6E904-4337-4F53-A764-FAD9E0DAABFD}" dt="2020-06-05T11:38:03.221" v="1160" actId="1076"/>
          <ac:spMkLst>
            <pc:docMk/>
            <pc:sldMk cId="2958760321" sldId="511"/>
            <ac:spMk id="9" creationId="{BB3357CC-60A8-491B-B7DC-56B7352D0951}"/>
          </ac:spMkLst>
        </pc:spChg>
        <pc:spChg chg="add mod">
          <ac:chgData name="Peter" userId="0c3ccf3c-f211-4dbb-800b-a0fe90374941" providerId="ADAL" clId="{9BD6E904-4337-4F53-A764-FAD9E0DAABFD}" dt="2020-06-05T11:36:51.972" v="1040" actId="1076"/>
          <ac:spMkLst>
            <pc:docMk/>
            <pc:sldMk cId="2958760321" sldId="511"/>
            <ac:spMk id="10" creationId="{5C59C6DB-875F-4888-8081-33AD5870C021}"/>
          </ac:spMkLst>
        </pc:spChg>
        <pc:spChg chg="add mod">
          <ac:chgData name="Peter" userId="0c3ccf3c-f211-4dbb-800b-a0fe90374941" providerId="ADAL" clId="{9BD6E904-4337-4F53-A764-FAD9E0DAABFD}" dt="2020-06-05T11:36:59.161" v="1043" actId="20577"/>
          <ac:spMkLst>
            <pc:docMk/>
            <pc:sldMk cId="2958760321" sldId="511"/>
            <ac:spMk id="11" creationId="{DB32C11C-8FF2-4586-BD34-1676135D5D3A}"/>
          </ac:spMkLst>
        </pc:spChg>
        <pc:spChg chg="add mod">
          <ac:chgData name="Peter" userId="0c3ccf3c-f211-4dbb-800b-a0fe90374941" providerId="ADAL" clId="{9BD6E904-4337-4F53-A764-FAD9E0DAABFD}" dt="2020-06-05T11:37:07.482" v="1046" actId="20577"/>
          <ac:spMkLst>
            <pc:docMk/>
            <pc:sldMk cId="2958760321" sldId="511"/>
            <ac:spMk id="12" creationId="{E0ED538D-3CC6-4CCD-80ED-F2C351BFD8BA}"/>
          </ac:spMkLst>
        </pc:spChg>
        <pc:spChg chg="add mod">
          <ac:chgData name="Peter" userId="0c3ccf3c-f211-4dbb-800b-a0fe90374941" providerId="ADAL" clId="{9BD6E904-4337-4F53-A764-FAD9E0DAABFD}" dt="2020-06-05T11:38:03.221" v="1160" actId="1076"/>
          <ac:spMkLst>
            <pc:docMk/>
            <pc:sldMk cId="2958760321" sldId="511"/>
            <ac:spMk id="13" creationId="{5F09027E-7F1D-4D80-AF31-1A2D441054E7}"/>
          </ac:spMkLst>
        </pc:spChg>
        <pc:grpChg chg="add mod">
          <ac:chgData name="Peter" userId="0c3ccf3c-f211-4dbb-800b-a0fe90374941" providerId="ADAL" clId="{9BD6E904-4337-4F53-A764-FAD9E0DAABFD}" dt="2020-06-05T11:34:45.356" v="918" actId="14100"/>
          <ac:grpSpMkLst>
            <pc:docMk/>
            <pc:sldMk cId="2958760321" sldId="511"/>
            <ac:grpSpMk id="8" creationId="{7135BF34-8DCB-46C1-A822-BDC1616900C8}"/>
          </ac:grpSpMkLst>
        </pc:grpChg>
        <pc:picChg chg="add mod">
          <ac:chgData name="Peter" userId="0c3ccf3c-f211-4dbb-800b-a0fe90374941" providerId="ADAL" clId="{9BD6E904-4337-4F53-A764-FAD9E0DAABFD}" dt="2020-06-05T11:34:50.215" v="920" actId="14100"/>
          <ac:picMkLst>
            <pc:docMk/>
            <pc:sldMk cId="2958760321" sldId="511"/>
            <ac:picMk id="5" creationId="{56C93B03-28D0-49FB-886E-EE9126228156}"/>
          </ac:picMkLst>
        </pc:picChg>
        <pc:picChg chg="add mod">
          <ac:chgData name="Peter" userId="0c3ccf3c-f211-4dbb-800b-a0fe90374941" providerId="ADAL" clId="{9BD6E904-4337-4F53-A764-FAD9E0DAABFD}" dt="2020-06-05T11:34:17.228" v="913" actId="164"/>
          <ac:picMkLst>
            <pc:docMk/>
            <pc:sldMk cId="2958760321" sldId="511"/>
            <ac:picMk id="6" creationId="{7B138385-3388-49A5-9B37-AEF102543EB1}"/>
          </ac:picMkLst>
        </pc:picChg>
      </pc:sldChg>
      <pc:sldChg chg="addSp delSp modSp new mod modAnim modNotesTx">
        <pc:chgData name="Peter" userId="0c3ccf3c-f211-4dbb-800b-a0fe90374941" providerId="ADAL" clId="{9BD6E904-4337-4F53-A764-FAD9E0DAABFD}" dt="2020-06-05T11:56:10.731" v="1381" actId="20577"/>
        <pc:sldMkLst>
          <pc:docMk/>
          <pc:sldMk cId="3592422269" sldId="512"/>
        </pc:sldMkLst>
        <pc:spChg chg="mod">
          <ac:chgData name="Peter" userId="0c3ccf3c-f211-4dbb-800b-a0fe90374941" providerId="ADAL" clId="{9BD6E904-4337-4F53-A764-FAD9E0DAABFD}" dt="2020-06-05T11:45:24.706" v="1281" actId="20577"/>
          <ac:spMkLst>
            <pc:docMk/>
            <pc:sldMk cId="3592422269" sldId="512"/>
            <ac:spMk id="3" creationId="{CEA104C6-35FF-4DF8-A52C-31AC89983A0B}"/>
          </ac:spMkLst>
        </pc:spChg>
        <pc:spChg chg="del">
          <ac:chgData name="Peter" userId="0c3ccf3c-f211-4dbb-800b-a0fe90374941" providerId="ADAL" clId="{9BD6E904-4337-4F53-A764-FAD9E0DAABFD}" dt="2020-06-05T11:42:31.506" v="1212" actId="478"/>
          <ac:spMkLst>
            <pc:docMk/>
            <pc:sldMk cId="3592422269" sldId="512"/>
            <ac:spMk id="4" creationId="{9BA82B3B-9F16-4BB8-9A2C-0274219F659D}"/>
          </ac:spMkLst>
        </pc:spChg>
        <pc:spChg chg="add del">
          <ac:chgData name="Peter" userId="0c3ccf3c-f211-4dbb-800b-a0fe90374941" providerId="ADAL" clId="{9BD6E904-4337-4F53-A764-FAD9E0DAABFD}" dt="2020-06-05T11:43:23.482" v="1228" actId="478"/>
          <ac:spMkLst>
            <pc:docMk/>
            <pc:sldMk cId="3592422269" sldId="512"/>
            <ac:spMk id="9" creationId="{8A0BB424-C1AE-4649-92FA-1C8FD104D31E}"/>
          </ac:spMkLst>
        </pc:spChg>
        <pc:picChg chg="add mod modCrop">
          <ac:chgData name="Peter" userId="0c3ccf3c-f211-4dbb-800b-a0fe90374941" providerId="ADAL" clId="{9BD6E904-4337-4F53-A764-FAD9E0DAABFD}" dt="2020-06-05T11:43:26.266" v="1229" actId="208"/>
          <ac:picMkLst>
            <pc:docMk/>
            <pc:sldMk cId="3592422269" sldId="512"/>
            <ac:picMk id="5" creationId="{1B75CE58-00EB-4807-8281-498EA59CACFA}"/>
          </ac:picMkLst>
        </pc:picChg>
        <pc:picChg chg="add mod modCrop">
          <ac:chgData name="Peter" userId="0c3ccf3c-f211-4dbb-800b-a0fe90374941" providerId="ADAL" clId="{9BD6E904-4337-4F53-A764-FAD9E0DAABFD}" dt="2020-06-05T11:44:40.182" v="1243" actId="732"/>
          <ac:picMkLst>
            <pc:docMk/>
            <pc:sldMk cId="3592422269" sldId="512"/>
            <ac:picMk id="6" creationId="{5DCF98E4-9DE5-413B-9B07-A14FF1051855}"/>
          </ac:picMkLst>
        </pc:picChg>
        <pc:picChg chg="add mod modCrop">
          <ac:chgData name="Peter" userId="0c3ccf3c-f211-4dbb-800b-a0fe90374941" providerId="ADAL" clId="{9BD6E904-4337-4F53-A764-FAD9E0DAABFD}" dt="2020-06-05T11:44:46.206" v="1245" actId="208"/>
          <ac:picMkLst>
            <pc:docMk/>
            <pc:sldMk cId="3592422269" sldId="512"/>
            <ac:picMk id="7" creationId="{968E7AFE-4A77-4051-A3A9-D41963BC0954}"/>
          </ac:picMkLst>
        </pc:picChg>
        <pc:picChg chg="add mod modCrop">
          <ac:chgData name="Peter" userId="0c3ccf3c-f211-4dbb-800b-a0fe90374941" providerId="ADAL" clId="{9BD6E904-4337-4F53-A764-FAD9E0DAABFD}" dt="2020-06-05T11:44:21.596" v="1240" actId="208"/>
          <ac:picMkLst>
            <pc:docMk/>
            <pc:sldMk cId="3592422269" sldId="512"/>
            <ac:picMk id="8" creationId="{8C1E1107-ECC2-4F81-AC29-130C64CDCB0E}"/>
          </ac:picMkLst>
        </pc:picChg>
      </pc:sldChg>
      <pc:sldChg chg="new">
        <pc:chgData name="Peter" userId="0c3ccf3c-f211-4dbb-800b-a0fe90374941" providerId="ADAL" clId="{9BD6E904-4337-4F53-A764-FAD9E0DAABFD}" dt="2020-06-05T11:56:52.220" v="1447" actId="680"/>
        <pc:sldMkLst>
          <pc:docMk/>
          <pc:sldMk cId="2184343949" sldId="513"/>
        </pc:sldMkLst>
      </pc:sldChg>
      <pc:sldChg chg="addSp delSp modSp new mod">
        <pc:chgData name="Peter" userId="0c3ccf3c-f211-4dbb-800b-a0fe90374941" providerId="ADAL" clId="{9BD6E904-4337-4F53-A764-FAD9E0DAABFD}" dt="2020-06-05T15:04:15.745" v="1811" actId="20577"/>
        <pc:sldMkLst>
          <pc:docMk/>
          <pc:sldMk cId="3060599450" sldId="514"/>
        </pc:sldMkLst>
        <pc:spChg chg="mod">
          <ac:chgData name="Peter" userId="0c3ccf3c-f211-4dbb-800b-a0fe90374941" providerId="ADAL" clId="{9BD6E904-4337-4F53-A764-FAD9E0DAABFD}" dt="2020-06-05T15:02:59.461" v="1633"/>
          <ac:spMkLst>
            <pc:docMk/>
            <pc:sldMk cId="3060599450" sldId="514"/>
            <ac:spMk id="2" creationId="{0B3CF435-AEE1-4CA2-A292-4FE7D43A7A97}"/>
          </ac:spMkLst>
        </pc:spChg>
        <pc:spChg chg="del">
          <ac:chgData name="Peter" userId="0c3ccf3c-f211-4dbb-800b-a0fe90374941" providerId="ADAL" clId="{9BD6E904-4337-4F53-A764-FAD9E0DAABFD}" dt="2020-06-05T15:02:59.461" v="1633"/>
          <ac:spMkLst>
            <pc:docMk/>
            <pc:sldMk cId="3060599450" sldId="514"/>
            <ac:spMk id="3" creationId="{914336B2-7D81-443A-B165-347C8025EF2B}"/>
          </ac:spMkLst>
        </pc:spChg>
        <pc:spChg chg="del">
          <ac:chgData name="Peter" userId="0c3ccf3c-f211-4dbb-800b-a0fe90374941" providerId="ADAL" clId="{9BD6E904-4337-4F53-A764-FAD9E0DAABFD}" dt="2020-06-05T15:02:59.461" v="1633"/>
          <ac:spMkLst>
            <pc:docMk/>
            <pc:sldMk cId="3060599450" sldId="514"/>
            <ac:spMk id="4" creationId="{391EAC97-DD32-4B1A-A8B0-E9F8EA4C536C}"/>
          </ac:spMkLst>
        </pc:spChg>
        <pc:spChg chg="add mod">
          <ac:chgData name="Peter" userId="0c3ccf3c-f211-4dbb-800b-a0fe90374941" providerId="ADAL" clId="{9BD6E904-4337-4F53-A764-FAD9E0DAABFD}" dt="2020-06-05T15:03:06.626" v="1649" actId="20577"/>
          <ac:spMkLst>
            <pc:docMk/>
            <pc:sldMk cId="3060599450" sldId="514"/>
            <ac:spMk id="5" creationId="{4E8EBE11-5546-4E1E-B823-ECC645B090E0}"/>
          </ac:spMkLst>
        </pc:spChg>
        <pc:spChg chg="add mod">
          <ac:chgData name="Peter" userId="0c3ccf3c-f211-4dbb-800b-a0fe90374941" providerId="ADAL" clId="{9BD6E904-4337-4F53-A764-FAD9E0DAABFD}" dt="2020-06-05T15:04:15.745" v="1811" actId="20577"/>
          <ac:spMkLst>
            <pc:docMk/>
            <pc:sldMk cId="3060599450" sldId="514"/>
            <ac:spMk id="6" creationId="{D58923F3-1D6E-4E17-9AE6-BFE3A5500E8E}"/>
          </ac:spMkLst>
        </pc:spChg>
      </pc:sldChg>
      <pc:sldChg chg="addSp delSp modSp new mod delAnim modAnim">
        <pc:chgData name="Peter" userId="0c3ccf3c-f211-4dbb-800b-a0fe90374941" providerId="ADAL" clId="{9BD6E904-4337-4F53-A764-FAD9E0DAABFD}" dt="2020-06-05T16:33:22.081" v="2109" actId="478"/>
        <pc:sldMkLst>
          <pc:docMk/>
          <pc:sldMk cId="2554967369" sldId="515"/>
        </pc:sldMkLst>
        <pc:spChg chg="mod">
          <ac:chgData name="Peter" userId="0c3ccf3c-f211-4dbb-800b-a0fe90374941" providerId="ADAL" clId="{9BD6E904-4337-4F53-A764-FAD9E0DAABFD}" dt="2020-06-05T15:06:39.606" v="1853"/>
          <ac:spMkLst>
            <pc:docMk/>
            <pc:sldMk cId="2554967369" sldId="515"/>
            <ac:spMk id="2" creationId="{ECB3E612-B7FA-440B-8EBC-51D2A6856D08}"/>
          </ac:spMkLst>
        </pc:spChg>
        <pc:spChg chg="mod">
          <ac:chgData name="Peter" userId="0c3ccf3c-f211-4dbb-800b-a0fe90374941" providerId="ADAL" clId="{9BD6E904-4337-4F53-A764-FAD9E0DAABFD}" dt="2020-06-05T15:06:39.606" v="1853"/>
          <ac:spMkLst>
            <pc:docMk/>
            <pc:sldMk cId="2554967369" sldId="515"/>
            <ac:spMk id="3" creationId="{3E965E42-98BB-4DE0-A5B9-4FBF3C8F4B86}"/>
          </ac:spMkLst>
        </pc:spChg>
        <pc:spChg chg="del">
          <ac:chgData name="Peter" userId="0c3ccf3c-f211-4dbb-800b-a0fe90374941" providerId="ADAL" clId="{9BD6E904-4337-4F53-A764-FAD9E0DAABFD}" dt="2020-06-05T15:04:58.418" v="1831" actId="478"/>
          <ac:spMkLst>
            <pc:docMk/>
            <pc:sldMk cId="2554967369" sldId="515"/>
            <ac:spMk id="4" creationId="{DDDE0182-A8AA-4AF2-B6EE-B40DCCAFCF8C}"/>
          </ac:spMkLst>
        </pc:spChg>
        <pc:spChg chg="add mod">
          <ac:chgData name="Peter" userId="0c3ccf3c-f211-4dbb-800b-a0fe90374941" providerId="ADAL" clId="{9BD6E904-4337-4F53-A764-FAD9E0DAABFD}" dt="2020-06-05T15:18:29.600" v="1971" actId="1076"/>
          <ac:spMkLst>
            <pc:docMk/>
            <pc:sldMk cId="2554967369" sldId="515"/>
            <ac:spMk id="9" creationId="{6ECCF409-6B83-4D40-816B-C51F507B8F3B}"/>
          </ac:spMkLst>
        </pc:spChg>
        <pc:spChg chg="add mod">
          <ac:chgData name="Peter" userId="0c3ccf3c-f211-4dbb-800b-a0fe90374941" providerId="ADAL" clId="{9BD6E904-4337-4F53-A764-FAD9E0DAABFD}" dt="2020-06-05T15:18:26.388" v="1970" actId="1076"/>
          <ac:spMkLst>
            <pc:docMk/>
            <pc:sldMk cId="2554967369" sldId="515"/>
            <ac:spMk id="10" creationId="{5E2E1633-F72F-41F8-9190-8B56B10B277A}"/>
          </ac:spMkLst>
        </pc:spChg>
        <pc:spChg chg="add mod">
          <ac:chgData name="Peter" userId="0c3ccf3c-f211-4dbb-800b-a0fe90374941" providerId="ADAL" clId="{9BD6E904-4337-4F53-A764-FAD9E0DAABFD}" dt="2020-06-05T15:18:00.153" v="1963" actId="1076"/>
          <ac:spMkLst>
            <pc:docMk/>
            <pc:sldMk cId="2554967369" sldId="515"/>
            <ac:spMk id="11" creationId="{42ECA1D9-C161-43A0-9C71-C0285C757C53}"/>
          </ac:spMkLst>
        </pc:spChg>
        <pc:spChg chg="add mod">
          <ac:chgData name="Peter" userId="0c3ccf3c-f211-4dbb-800b-a0fe90374941" providerId="ADAL" clId="{9BD6E904-4337-4F53-A764-FAD9E0DAABFD}" dt="2020-06-05T15:18:09.614" v="1966" actId="1076"/>
          <ac:spMkLst>
            <pc:docMk/>
            <pc:sldMk cId="2554967369" sldId="515"/>
            <ac:spMk id="12" creationId="{AD5D16C6-0B76-4F4C-BEE0-C2D7D583E733}"/>
          </ac:spMkLst>
        </pc:spChg>
        <pc:spChg chg="add mod">
          <ac:chgData name="Peter" userId="0c3ccf3c-f211-4dbb-800b-a0fe90374941" providerId="ADAL" clId="{9BD6E904-4337-4F53-A764-FAD9E0DAABFD}" dt="2020-06-05T15:18:14.427" v="1967" actId="1076"/>
          <ac:spMkLst>
            <pc:docMk/>
            <pc:sldMk cId="2554967369" sldId="515"/>
            <ac:spMk id="13" creationId="{7A001A38-DC2B-405F-A84D-17A236D2CACB}"/>
          </ac:spMkLst>
        </pc:spChg>
        <pc:spChg chg="add mod">
          <ac:chgData name="Peter" userId="0c3ccf3c-f211-4dbb-800b-a0fe90374941" providerId="ADAL" clId="{9BD6E904-4337-4F53-A764-FAD9E0DAABFD}" dt="2020-06-05T15:18:17.256" v="1968" actId="1076"/>
          <ac:spMkLst>
            <pc:docMk/>
            <pc:sldMk cId="2554967369" sldId="515"/>
            <ac:spMk id="14" creationId="{F8F77497-A8B9-44A1-8878-CB6801481BCD}"/>
          </ac:spMkLst>
        </pc:spChg>
        <pc:spChg chg="add mod">
          <ac:chgData name="Peter" userId="0c3ccf3c-f211-4dbb-800b-a0fe90374941" providerId="ADAL" clId="{9BD6E904-4337-4F53-A764-FAD9E0DAABFD}" dt="2020-06-05T15:18:02.708" v="1964" actId="1076"/>
          <ac:spMkLst>
            <pc:docMk/>
            <pc:sldMk cId="2554967369" sldId="515"/>
            <ac:spMk id="15" creationId="{9514E315-5579-40FB-BBAB-AC0E6E8DBAF5}"/>
          </ac:spMkLst>
        </pc:spChg>
        <pc:spChg chg="add mod ord">
          <ac:chgData name="Peter" userId="0c3ccf3c-f211-4dbb-800b-a0fe90374941" providerId="ADAL" clId="{9BD6E904-4337-4F53-A764-FAD9E0DAABFD}" dt="2020-06-05T15:35:38.162" v="2073" actId="12"/>
          <ac:spMkLst>
            <pc:docMk/>
            <pc:sldMk cId="2554967369" sldId="515"/>
            <ac:spMk id="16" creationId="{27FB2029-5C62-405D-8CAE-646DF462B9E5}"/>
          </ac:spMkLst>
        </pc:spChg>
        <pc:spChg chg="add del mod">
          <ac:chgData name="Peter" userId="0c3ccf3c-f211-4dbb-800b-a0fe90374941" providerId="ADAL" clId="{9BD6E904-4337-4F53-A764-FAD9E0DAABFD}" dt="2020-06-05T16:33:22.081" v="2109" actId="478"/>
          <ac:spMkLst>
            <pc:docMk/>
            <pc:sldMk cId="2554967369" sldId="515"/>
            <ac:spMk id="17" creationId="{99027D10-5B4A-4E3A-87C6-8903C22B1A20}"/>
          </ac:spMkLst>
        </pc:spChg>
        <pc:spChg chg="add del mod">
          <ac:chgData name="Peter" userId="0c3ccf3c-f211-4dbb-800b-a0fe90374941" providerId="ADAL" clId="{9BD6E904-4337-4F53-A764-FAD9E0DAABFD}" dt="2020-06-05T15:26:50.985" v="1980" actId="478"/>
          <ac:spMkLst>
            <pc:docMk/>
            <pc:sldMk cId="2554967369" sldId="515"/>
            <ac:spMk id="18" creationId="{B2B1A069-F177-4221-BE75-1DCC246B158D}"/>
          </ac:spMkLst>
        </pc:spChg>
        <pc:spChg chg="add del mod">
          <ac:chgData name="Peter" userId="0c3ccf3c-f211-4dbb-800b-a0fe90374941" providerId="ADAL" clId="{9BD6E904-4337-4F53-A764-FAD9E0DAABFD}" dt="2020-06-05T15:26:54.074" v="1981" actId="478"/>
          <ac:spMkLst>
            <pc:docMk/>
            <pc:sldMk cId="2554967369" sldId="515"/>
            <ac:spMk id="19" creationId="{0C94B890-E215-4F8D-8916-EFDDFF475D42}"/>
          </ac:spMkLst>
        </pc:spChg>
        <pc:spChg chg="add mod">
          <ac:chgData name="Peter" userId="0c3ccf3c-f211-4dbb-800b-a0fe90374941" providerId="ADAL" clId="{9BD6E904-4337-4F53-A764-FAD9E0DAABFD}" dt="2020-06-05T15:28:10.306" v="1989" actId="1076"/>
          <ac:spMkLst>
            <pc:docMk/>
            <pc:sldMk cId="2554967369" sldId="515"/>
            <ac:spMk id="22" creationId="{2205D7EB-ACD4-4418-BC56-FB46BCF3688A}"/>
          </ac:spMkLst>
        </pc:spChg>
        <pc:spChg chg="add mod">
          <ac:chgData name="Peter" userId="0c3ccf3c-f211-4dbb-800b-a0fe90374941" providerId="ADAL" clId="{9BD6E904-4337-4F53-A764-FAD9E0DAABFD}" dt="2020-06-05T15:29:08.262" v="1992" actId="1076"/>
          <ac:spMkLst>
            <pc:docMk/>
            <pc:sldMk cId="2554967369" sldId="515"/>
            <ac:spMk id="23" creationId="{D01CD0E0-1679-4994-B32B-F307F037336B}"/>
          </ac:spMkLst>
        </pc:spChg>
        <pc:spChg chg="add del mod">
          <ac:chgData name="Peter" userId="0c3ccf3c-f211-4dbb-800b-a0fe90374941" providerId="ADAL" clId="{9BD6E904-4337-4F53-A764-FAD9E0DAABFD}" dt="2020-06-05T15:32:52.025" v="2010" actId="478"/>
          <ac:spMkLst>
            <pc:docMk/>
            <pc:sldMk cId="2554967369" sldId="515"/>
            <ac:spMk id="24" creationId="{320DED96-D15C-4D3E-97AC-2C39B3049EA2}"/>
          </ac:spMkLst>
        </pc:spChg>
        <pc:spChg chg="add mod">
          <ac:chgData name="Peter" userId="0c3ccf3c-f211-4dbb-800b-a0fe90374941" providerId="ADAL" clId="{9BD6E904-4337-4F53-A764-FAD9E0DAABFD}" dt="2020-06-05T15:39:53.120" v="2089" actId="1076"/>
          <ac:spMkLst>
            <pc:docMk/>
            <pc:sldMk cId="2554967369" sldId="515"/>
            <ac:spMk id="25" creationId="{709DDC1D-FEBE-48BD-A197-667B54E0389B}"/>
          </ac:spMkLst>
        </pc:spChg>
        <pc:spChg chg="add mod">
          <ac:chgData name="Peter" userId="0c3ccf3c-f211-4dbb-800b-a0fe90374941" providerId="ADAL" clId="{9BD6E904-4337-4F53-A764-FAD9E0DAABFD}" dt="2020-06-05T15:40:31.023" v="2090" actId="1076"/>
          <ac:spMkLst>
            <pc:docMk/>
            <pc:sldMk cId="2554967369" sldId="515"/>
            <ac:spMk id="26" creationId="{ABC4F140-8D7B-49D6-8740-59C14ED6ED98}"/>
          </ac:spMkLst>
        </pc:spChg>
        <pc:spChg chg="add mod">
          <ac:chgData name="Peter" userId="0c3ccf3c-f211-4dbb-800b-a0fe90374941" providerId="ADAL" clId="{9BD6E904-4337-4F53-A764-FAD9E0DAABFD}" dt="2020-06-05T15:39:53.120" v="2089" actId="1076"/>
          <ac:spMkLst>
            <pc:docMk/>
            <pc:sldMk cId="2554967369" sldId="515"/>
            <ac:spMk id="27" creationId="{C21A37B2-3D9E-42A0-8C50-22A153FA67C8}"/>
          </ac:spMkLst>
        </pc:spChg>
        <pc:spChg chg="add mod">
          <ac:chgData name="Peter" userId="0c3ccf3c-f211-4dbb-800b-a0fe90374941" providerId="ADAL" clId="{9BD6E904-4337-4F53-A764-FAD9E0DAABFD}" dt="2020-06-05T15:40:31.023" v="2090" actId="1076"/>
          <ac:spMkLst>
            <pc:docMk/>
            <pc:sldMk cId="2554967369" sldId="515"/>
            <ac:spMk id="28" creationId="{C6E78561-6DCB-4FD5-B9F7-7CC93265520E}"/>
          </ac:spMkLst>
        </pc:spChg>
        <pc:spChg chg="add mod">
          <ac:chgData name="Peter" userId="0c3ccf3c-f211-4dbb-800b-a0fe90374941" providerId="ADAL" clId="{9BD6E904-4337-4F53-A764-FAD9E0DAABFD}" dt="2020-06-05T15:43:24.341" v="2098" actId="1076"/>
          <ac:spMkLst>
            <pc:docMk/>
            <pc:sldMk cId="2554967369" sldId="515"/>
            <ac:spMk id="29" creationId="{188CC371-8622-4FF2-BE59-5E6DF0B722F8}"/>
          </ac:spMkLst>
        </pc:spChg>
        <pc:spChg chg="add mod">
          <ac:chgData name="Peter" userId="0c3ccf3c-f211-4dbb-800b-a0fe90374941" providerId="ADAL" clId="{9BD6E904-4337-4F53-A764-FAD9E0DAABFD}" dt="2020-06-05T15:43:59.858" v="2100" actId="1076"/>
          <ac:spMkLst>
            <pc:docMk/>
            <pc:sldMk cId="2554967369" sldId="515"/>
            <ac:spMk id="30" creationId="{711BD1E4-46C8-4F90-B21A-9744CBFCF619}"/>
          </ac:spMkLst>
        </pc:spChg>
        <pc:spChg chg="add mod">
          <ac:chgData name="Peter" userId="0c3ccf3c-f211-4dbb-800b-a0fe90374941" providerId="ADAL" clId="{9BD6E904-4337-4F53-A764-FAD9E0DAABFD}" dt="2020-06-05T15:45:35.166" v="2104" actId="1076"/>
          <ac:spMkLst>
            <pc:docMk/>
            <pc:sldMk cId="2554967369" sldId="515"/>
            <ac:spMk id="31" creationId="{04FB9B23-F75D-4F4D-AFE5-03635FB4FECC}"/>
          </ac:spMkLst>
        </pc:spChg>
        <pc:spChg chg="add mod">
          <ac:chgData name="Peter" userId="0c3ccf3c-f211-4dbb-800b-a0fe90374941" providerId="ADAL" clId="{9BD6E904-4337-4F53-A764-FAD9E0DAABFD}" dt="2020-06-05T15:45:30.775" v="2103" actId="1076"/>
          <ac:spMkLst>
            <pc:docMk/>
            <pc:sldMk cId="2554967369" sldId="515"/>
            <ac:spMk id="32" creationId="{D9B4043F-E9E8-4505-835A-4C9FDAD9F14A}"/>
          </ac:spMkLst>
        </pc:spChg>
        <pc:graphicFrameChg chg="add mod">
          <ac:chgData name="Peter" userId="0c3ccf3c-f211-4dbb-800b-a0fe90374941" providerId="ADAL" clId="{9BD6E904-4337-4F53-A764-FAD9E0DAABFD}" dt="2020-06-05T15:17:42.820" v="1957"/>
          <ac:graphicFrameMkLst>
            <pc:docMk/>
            <pc:sldMk cId="2554967369" sldId="515"/>
            <ac:graphicFrameMk id="20" creationId="{496891F8-B24B-44FF-8FA8-F37B31876F9C}"/>
          </ac:graphicFrameMkLst>
        </pc:graphicFrameChg>
        <pc:picChg chg="add mod ord">
          <ac:chgData name="Peter" userId="0c3ccf3c-f211-4dbb-800b-a0fe90374941" providerId="ADAL" clId="{9BD6E904-4337-4F53-A764-FAD9E0DAABFD}" dt="2020-06-05T15:17:56.816" v="1962" actId="167"/>
          <ac:picMkLst>
            <pc:docMk/>
            <pc:sldMk cId="2554967369" sldId="515"/>
            <ac:picMk id="21" creationId="{17363963-81D8-4E24-9129-73B2CF03380C}"/>
          </ac:picMkLst>
        </pc:picChg>
        <pc:cxnChg chg="add del mod">
          <ac:chgData name="Peter" userId="0c3ccf3c-f211-4dbb-800b-a0fe90374941" providerId="ADAL" clId="{9BD6E904-4337-4F53-A764-FAD9E0DAABFD}" dt="2020-06-05T15:18:42.219" v="1974" actId="478"/>
          <ac:cxnSpMkLst>
            <pc:docMk/>
            <pc:sldMk cId="2554967369" sldId="515"/>
            <ac:cxnSpMk id="6" creationId="{FF5C5074-56E8-454B-AD12-CF4B4FBE0F4E}"/>
          </ac:cxnSpMkLst>
        </pc:cxnChg>
        <pc:cxnChg chg="add del mod">
          <ac:chgData name="Peter" userId="0c3ccf3c-f211-4dbb-800b-a0fe90374941" providerId="ADAL" clId="{9BD6E904-4337-4F53-A764-FAD9E0DAABFD}" dt="2020-06-05T15:18:40.979" v="1973" actId="478"/>
          <ac:cxnSpMkLst>
            <pc:docMk/>
            <pc:sldMk cId="2554967369" sldId="515"/>
            <ac:cxnSpMk id="7" creationId="{31D2E132-83CD-421E-B3F7-216463499BC7}"/>
          </ac:cxnSpMkLst>
        </pc:cxnChg>
      </pc:sldChg>
      <pc:sldChg chg="addSp modSp new mod modAnim modNotesTx">
        <pc:chgData name="Peter" userId="0c3ccf3c-f211-4dbb-800b-a0fe90374941" providerId="ADAL" clId="{9BD6E904-4337-4F53-A764-FAD9E0DAABFD}" dt="2020-06-05T18:18:02.933" v="4547" actId="6549"/>
        <pc:sldMkLst>
          <pc:docMk/>
          <pc:sldMk cId="2787569860" sldId="516"/>
        </pc:sldMkLst>
        <pc:spChg chg="mod">
          <ac:chgData name="Peter" userId="0c3ccf3c-f211-4dbb-800b-a0fe90374941" providerId="ADAL" clId="{9BD6E904-4337-4F53-A764-FAD9E0DAABFD}" dt="2020-06-05T17:04:53.287" v="2742" actId="1076"/>
          <ac:spMkLst>
            <pc:docMk/>
            <pc:sldMk cId="2787569860" sldId="516"/>
            <ac:spMk id="3" creationId="{516E88A7-E9F7-40D6-B9B0-4D0850BEDC1E}"/>
          </ac:spMkLst>
        </pc:spChg>
        <pc:spChg chg="mod">
          <ac:chgData name="Peter" userId="0c3ccf3c-f211-4dbb-800b-a0fe90374941" providerId="ADAL" clId="{9BD6E904-4337-4F53-A764-FAD9E0DAABFD}" dt="2020-06-05T17:04:57.293" v="2743" actId="1076"/>
          <ac:spMkLst>
            <pc:docMk/>
            <pc:sldMk cId="2787569860" sldId="516"/>
            <ac:spMk id="4" creationId="{1C71C4EA-E591-4446-9917-286C27DED9CE}"/>
          </ac:spMkLst>
        </pc:spChg>
        <pc:spChg chg="add mod">
          <ac:chgData name="Peter" userId="0c3ccf3c-f211-4dbb-800b-a0fe90374941" providerId="ADAL" clId="{9BD6E904-4337-4F53-A764-FAD9E0DAABFD}" dt="2020-06-05T17:03:25.042" v="2726" actId="1076"/>
          <ac:spMkLst>
            <pc:docMk/>
            <pc:sldMk cId="2787569860" sldId="516"/>
            <ac:spMk id="7" creationId="{4D4F4757-23E4-4188-B10E-0C79B18A2A66}"/>
          </ac:spMkLst>
        </pc:spChg>
        <pc:spChg chg="add mod">
          <ac:chgData name="Peter" userId="0c3ccf3c-f211-4dbb-800b-a0fe90374941" providerId="ADAL" clId="{9BD6E904-4337-4F53-A764-FAD9E0DAABFD}" dt="2020-06-05T17:05:03.106" v="2744" actId="1076"/>
          <ac:spMkLst>
            <pc:docMk/>
            <pc:sldMk cId="2787569860" sldId="516"/>
            <ac:spMk id="8" creationId="{57F5EF57-E5A7-46B2-A781-3758481A9C9B}"/>
          </ac:spMkLst>
        </pc:spChg>
        <pc:picChg chg="add mod modCrop">
          <ac:chgData name="Peter" userId="0c3ccf3c-f211-4dbb-800b-a0fe90374941" providerId="ADAL" clId="{9BD6E904-4337-4F53-A764-FAD9E0DAABFD}" dt="2020-06-05T17:10:53.463" v="2750" actId="1076"/>
          <ac:picMkLst>
            <pc:docMk/>
            <pc:sldMk cId="2787569860" sldId="516"/>
            <ac:picMk id="5" creationId="{5872C8E4-DA35-4D9F-8677-A9CA4D909DAA}"/>
          </ac:picMkLst>
        </pc:picChg>
        <pc:picChg chg="add mod">
          <ac:chgData name="Peter" userId="0c3ccf3c-f211-4dbb-800b-a0fe90374941" providerId="ADAL" clId="{9BD6E904-4337-4F53-A764-FAD9E0DAABFD}" dt="2020-06-05T17:03:21.510" v="2725" actId="14100"/>
          <ac:picMkLst>
            <pc:docMk/>
            <pc:sldMk cId="2787569860" sldId="516"/>
            <ac:picMk id="6" creationId="{BE9F045B-32CB-4FF1-81C1-8CA2F375AB34}"/>
          </ac:picMkLst>
        </pc:picChg>
      </pc:sldChg>
      <pc:sldChg chg="addSp modSp new mod modAnim modNotesTx">
        <pc:chgData name="Peter" userId="0c3ccf3c-f211-4dbb-800b-a0fe90374941" providerId="ADAL" clId="{9BD6E904-4337-4F53-A764-FAD9E0DAABFD}" dt="2020-06-05T17:26:15.825" v="3296"/>
        <pc:sldMkLst>
          <pc:docMk/>
          <pc:sldMk cId="4265321637" sldId="517"/>
        </pc:sldMkLst>
        <pc:spChg chg="mod">
          <ac:chgData name="Peter" userId="0c3ccf3c-f211-4dbb-800b-a0fe90374941" providerId="ADAL" clId="{9BD6E904-4337-4F53-A764-FAD9E0DAABFD}" dt="2020-06-05T17:11:10.906" v="2764" actId="20577"/>
          <ac:spMkLst>
            <pc:docMk/>
            <pc:sldMk cId="4265321637" sldId="517"/>
            <ac:spMk id="3" creationId="{07FB596B-E678-4980-B10C-17C03617854E}"/>
          </ac:spMkLst>
        </pc:spChg>
        <pc:spChg chg="mod">
          <ac:chgData name="Peter" userId="0c3ccf3c-f211-4dbb-800b-a0fe90374941" providerId="ADAL" clId="{9BD6E904-4337-4F53-A764-FAD9E0DAABFD}" dt="2020-06-05T17:19:57.490" v="3104" actId="20577"/>
          <ac:spMkLst>
            <pc:docMk/>
            <pc:sldMk cId="4265321637" sldId="517"/>
            <ac:spMk id="4" creationId="{EEDC9F8D-CCD1-44BB-9317-3132034CA11B}"/>
          </ac:spMkLst>
        </pc:spChg>
        <pc:spChg chg="add mod">
          <ac:chgData name="Peter" userId="0c3ccf3c-f211-4dbb-800b-a0fe90374941" providerId="ADAL" clId="{9BD6E904-4337-4F53-A764-FAD9E0DAABFD}" dt="2020-06-05T17:25:26.903" v="3291" actId="1076"/>
          <ac:spMkLst>
            <pc:docMk/>
            <pc:sldMk cId="4265321637" sldId="517"/>
            <ac:spMk id="7" creationId="{3F985E51-E97A-483F-AF73-9FC385365FFE}"/>
          </ac:spMkLst>
        </pc:spChg>
        <pc:picChg chg="add mod">
          <ac:chgData name="Peter" userId="0c3ccf3c-f211-4dbb-800b-a0fe90374941" providerId="ADAL" clId="{9BD6E904-4337-4F53-A764-FAD9E0DAABFD}" dt="2020-06-05T17:25:26.903" v="3291" actId="1076"/>
          <ac:picMkLst>
            <pc:docMk/>
            <pc:sldMk cId="4265321637" sldId="517"/>
            <ac:picMk id="6" creationId="{99881139-521B-40FD-A707-037F3A6A3743}"/>
          </ac:picMkLst>
        </pc:picChg>
      </pc:sldChg>
      <pc:sldChg chg="addSp delSp modSp new mod modAnim modNotesTx">
        <pc:chgData name="Peter" userId="0c3ccf3c-f211-4dbb-800b-a0fe90374941" providerId="ADAL" clId="{9BD6E904-4337-4F53-A764-FAD9E0DAABFD}" dt="2020-06-05T17:44:49.489" v="3936" actId="1076"/>
        <pc:sldMkLst>
          <pc:docMk/>
          <pc:sldMk cId="1955093021" sldId="518"/>
        </pc:sldMkLst>
        <pc:spChg chg="mod">
          <ac:chgData name="Peter" userId="0c3ccf3c-f211-4dbb-800b-a0fe90374941" providerId="ADAL" clId="{9BD6E904-4337-4F53-A764-FAD9E0DAABFD}" dt="2020-06-05T17:38:15.081" v="3801" actId="1076"/>
          <ac:spMkLst>
            <pc:docMk/>
            <pc:sldMk cId="1955093021" sldId="518"/>
            <ac:spMk id="3" creationId="{9112966B-8787-4F75-82CE-A63F1FE9E53F}"/>
          </ac:spMkLst>
        </pc:spChg>
        <pc:spChg chg="mod">
          <ac:chgData name="Peter" userId="0c3ccf3c-f211-4dbb-800b-a0fe90374941" providerId="ADAL" clId="{9BD6E904-4337-4F53-A764-FAD9E0DAABFD}" dt="2020-06-05T17:44:41.890" v="3935" actId="20577"/>
          <ac:spMkLst>
            <pc:docMk/>
            <pc:sldMk cId="1955093021" sldId="518"/>
            <ac:spMk id="4" creationId="{140713AB-B604-4E7D-90B8-544CED8F81AB}"/>
          </ac:spMkLst>
        </pc:spChg>
        <pc:spChg chg="add del mod">
          <ac:chgData name="Peter" userId="0c3ccf3c-f211-4dbb-800b-a0fe90374941" providerId="ADAL" clId="{9BD6E904-4337-4F53-A764-FAD9E0DAABFD}" dt="2020-06-05T17:39:06.161" v="3863" actId="21"/>
          <ac:spMkLst>
            <pc:docMk/>
            <pc:sldMk cId="1955093021" sldId="518"/>
            <ac:spMk id="8" creationId="{363B11EA-0FEA-4F6C-8A3B-BE568F90CD46}"/>
          </ac:spMkLst>
        </pc:spChg>
        <pc:spChg chg="add mod">
          <ac:chgData name="Peter" userId="0c3ccf3c-f211-4dbb-800b-a0fe90374941" providerId="ADAL" clId="{9BD6E904-4337-4F53-A764-FAD9E0DAABFD}" dt="2020-06-05T17:40:59.975" v="3882" actId="1076"/>
          <ac:spMkLst>
            <pc:docMk/>
            <pc:sldMk cId="1955093021" sldId="518"/>
            <ac:spMk id="11" creationId="{18622F79-E13A-4DAB-9DBD-93AFB0A4D9DD}"/>
          </ac:spMkLst>
        </pc:spChg>
        <pc:spChg chg="add mod">
          <ac:chgData name="Peter" userId="0c3ccf3c-f211-4dbb-800b-a0fe90374941" providerId="ADAL" clId="{9BD6E904-4337-4F53-A764-FAD9E0DAABFD}" dt="2020-06-05T17:44:49.489" v="3936" actId="1076"/>
          <ac:spMkLst>
            <pc:docMk/>
            <pc:sldMk cId="1955093021" sldId="518"/>
            <ac:spMk id="14" creationId="{71F6600C-F0E2-4184-B495-11CC158D6012}"/>
          </ac:spMkLst>
        </pc:spChg>
        <pc:picChg chg="add del mod modCrop">
          <ac:chgData name="Peter" userId="0c3ccf3c-f211-4dbb-800b-a0fe90374941" providerId="ADAL" clId="{9BD6E904-4337-4F53-A764-FAD9E0DAABFD}" dt="2020-06-05T17:39:06.161" v="3863" actId="21"/>
          <ac:picMkLst>
            <pc:docMk/>
            <pc:sldMk cId="1955093021" sldId="518"/>
            <ac:picMk id="5" creationId="{06EEF49F-0EA0-4740-A4EA-4FA2FE5460E3}"/>
          </ac:picMkLst>
        </pc:picChg>
        <pc:picChg chg="add del mod modCrop">
          <ac:chgData name="Peter" userId="0c3ccf3c-f211-4dbb-800b-a0fe90374941" providerId="ADAL" clId="{9BD6E904-4337-4F53-A764-FAD9E0DAABFD}" dt="2020-06-05T17:39:06.161" v="3863" actId="21"/>
          <ac:picMkLst>
            <pc:docMk/>
            <pc:sldMk cId="1955093021" sldId="518"/>
            <ac:picMk id="6" creationId="{71B5FFD3-82AB-4262-958B-2B1BFEC12CB0}"/>
          </ac:picMkLst>
        </pc:picChg>
        <pc:picChg chg="add del mod">
          <ac:chgData name="Peter" userId="0c3ccf3c-f211-4dbb-800b-a0fe90374941" providerId="ADAL" clId="{9BD6E904-4337-4F53-A764-FAD9E0DAABFD}" dt="2020-06-05T17:32:38.202" v="3473" actId="478"/>
          <ac:picMkLst>
            <pc:docMk/>
            <pc:sldMk cId="1955093021" sldId="518"/>
            <ac:picMk id="7" creationId="{31548EBE-B6F7-427E-AE67-041E90BB64A2}"/>
          </ac:picMkLst>
        </pc:picChg>
        <pc:picChg chg="add mod">
          <ac:chgData name="Peter" userId="0c3ccf3c-f211-4dbb-800b-a0fe90374941" providerId="ADAL" clId="{9BD6E904-4337-4F53-A764-FAD9E0DAABFD}" dt="2020-06-05T17:40:59.975" v="3882" actId="1076"/>
          <ac:picMkLst>
            <pc:docMk/>
            <pc:sldMk cId="1955093021" sldId="518"/>
            <ac:picMk id="10" creationId="{BFC10BC2-16C9-4561-B6F9-1ACA2647D1BD}"/>
          </ac:picMkLst>
        </pc:picChg>
        <pc:picChg chg="add mod">
          <ac:chgData name="Peter" userId="0c3ccf3c-f211-4dbb-800b-a0fe90374941" providerId="ADAL" clId="{9BD6E904-4337-4F53-A764-FAD9E0DAABFD}" dt="2020-06-05T17:44:49.489" v="3936" actId="1076"/>
          <ac:picMkLst>
            <pc:docMk/>
            <pc:sldMk cId="1955093021" sldId="518"/>
            <ac:picMk id="13" creationId="{9BADD599-4811-4E57-BC1B-CE2E0B22E27D}"/>
          </ac:picMkLst>
        </pc:picChg>
      </pc:sldChg>
      <pc:sldChg chg="addSp delSp modSp new mod modAnim modNotesTx">
        <pc:chgData name="Peter" userId="0c3ccf3c-f211-4dbb-800b-a0fe90374941" providerId="ADAL" clId="{9BD6E904-4337-4F53-A764-FAD9E0DAABFD}" dt="2020-06-05T18:14:11.386" v="4464" actId="20577"/>
        <pc:sldMkLst>
          <pc:docMk/>
          <pc:sldMk cId="1773461919" sldId="519"/>
        </pc:sldMkLst>
        <pc:spChg chg="mod">
          <ac:chgData name="Peter" userId="0c3ccf3c-f211-4dbb-800b-a0fe90374941" providerId="ADAL" clId="{9BD6E904-4337-4F53-A764-FAD9E0DAABFD}" dt="2020-06-05T17:55:15.102" v="4230" actId="1076"/>
          <ac:spMkLst>
            <pc:docMk/>
            <pc:sldMk cId="1773461919" sldId="519"/>
            <ac:spMk id="3" creationId="{AF7924B6-4F90-4F58-9FAC-10466FC3A38D}"/>
          </ac:spMkLst>
        </pc:spChg>
        <pc:spChg chg="mod">
          <ac:chgData name="Peter" userId="0c3ccf3c-f211-4dbb-800b-a0fe90374941" providerId="ADAL" clId="{9BD6E904-4337-4F53-A764-FAD9E0DAABFD}" dt="2020-06-05T17:55:23.891" v="4231" actId="1076"/>
          <ac:spMkLst>
            <pc:docMk/>
            <pc:sldMk cId="1773461919" sldId="519"/>
            <ac:spMk id="4" creationId="{6DB87D5B-EB22-4E30-96B0-12E70257DFEA}"/>
          </ac:spMkLst>
        </pc:spChg>
        <pc:spChg chg="add mod">
          <ac:chgData name="Peter" userId="0c3ccf3c-f211-4dbb-800b-a0fe90374941" providerId="ADAL" clId="{9BD6E904-4337-4F53-A764-FAD9E0DAABFD}" dt="2020-06-05T17:48:24.357" v="3975" actId="1076"/>
          <ac:spMkLst>
            <pc:docMk/>
            <pc:sldMk cId="1773461919" sldId="519"/>
            <ac:spMk id="7" creationId="{69F05554-8FB6-477C-B7DF-0D4D53746B5F}"/>
          </ac:spMkLst>
        </pc:spChg>
        <pc:spChg chg="add mod">
          <ac:chgData name="Peter" userId="0c3ccf3c-f211-4dbb-800b-a0fe90374941" providerId="ADAL" clId="{9BD6E904-4337-4F53-A764-FAD9E0DAABFD}" dt="2020-06-05T17:55:23.891" v="4231" actId="1076"/>
          <ac:spMkLst>
            <pc:docMk/>
            <pc:sldMk cId="1773461919" sldId="519"/>
            <ac:spMk id="10" creationId="{B6D1986D-A30E-442C-B84A-3B523E2DD21B}"/>
          </ac:spMkLst>
        </pc:spChg>
        <pc:spChg chg="add mod">
          <ac:chgData name="Peter" userId="0c3ccf3c-f211-4dbb-800b-a0fe90374941" providerId="ADAL" clId="{9BD6E904-4337-4F53-A764-FAD9E0DAABFD}" dt="2020-06-05T17:55:27.189" v="4232" actId="1076"/>
          <ac:spMkLst>
            <pc:docMk/>
            <pc:sldMk cId="1773461919" sldId="519"/>
            <ac:spMk id="11" creationId="{16D861E3-F288-499A-8DF6-A1709D423589}"/>
          </ac:spMkLst>
        </pc:spChg>
        <pc:spChg chg="add mod">
          <ac:chgData name="Peter" userId="0c3ccf3c-f211-4dbb-800b-a0fe90374941" providerId="ADAL" clId="{9BD6E904-4337-4F53-A764-FAD9E0DAABFD}" dt="2020-06-05T17:55:34.165" v="4234" actId="1076"/>
          <ac:spMkLst>
            <pc:docMk/>
            <pc:sldMk cId="1773461919" sldId="519"/>
            <ac:spMk id="12" creationId="{9D30114A-CF3F-4F60-8C58-39292108CBCF}"/>
          </ac:spMkLst>
        </pc:spChg>
        <pc:spChg chg="add mod">
          <ac:chgData name="Peter" userId="0c3ccf3c-f211-4dbb-800b-a0fe90374941" providerId="ADAL" clId="{9BD6E904-4337-4F53-A764-FAD9E0DAABFD}" dt="2020-06-05T18:12:34.530" v="4409" actId="20577"/>
          <ac:spMkLst>
            <pc:docMk/>
            <pc:sldMk cId="1773461919" sldId="519"/>
            <ac:spMk id="13" creationId="{A1CC8F5A-09DE-4268-9283-C748B66014CD}"/>
          </ac:spMkLst>
        </pc:spChg>
        <pc:spChg chg="add mod">
          <ac:chgData name="Peter" userId="0c3ccf3c-f211-4dbb-800b-a0fe90374941" providerId="ADAL" clId="{9BD6E904-4337-4F53-A764-FAD9E0DAABFD}" dt="2020-06-05T18:12:19.169" v="4407" actId="20577"/>
          <ac:spMkLst>
            <pc:docMk/>
            <pc:sldMk cId="1773461919" sldId="519"/>
            <ac:spMk id="14" creationId="{ED054804-8045-49F2-88E2-BA62ADD5CBBF}"/>
          </ac:spMkLst>
        </pc:spChg>
        <pc:picChg chg="add del mod">
          <ac:chgData name="Peter" userId="0c3ccf3c-f211-4dbb-800b-a0fe90374941" providerId="ADAL" clId="{9BD6E904-4337-4F53-A764-FAD9E0DAABFD}" dt="2020-06-05T17:39:15.378" v="3866" actId="478"/>
          <ac:picMkLst>
            <pc:docMk/>
            <pc:sldMk cId="1773461919" sldId="519"/>
            <ac:picMk id="5" creationId="{CEC385EC-9213-44DF-A660-BCE9A9931797}"/>
          </ac:picMkLst>
        </pc:picChg>
        <pc:picChg chg="add mod modCrop">
          <ac:chgData name="Peter" userId="0c3ccf3c-f211-4dbb-800b-a0fe90374941" providerId="ADAL" clId="{9BD6E904-4337-4F53-A764-FAD9E0DAABFD}" dt="2020-06-05T17:48:21.123" v="3974" actId="1076"/>
          <ac:picMkLst>
            <pc:docMk/>
            <pc:sldMk cId="1773461919" sldId="519"/>
            <ac:picMk id="6" creationId="{E4B359FC-71CC-4519-958F-A72479D0C44C}"/>
          </ac:picMkLst>
        </pc:picChg>
        <pc:picChg chg="add mod">
          <ac:chgData name="Peter" userId="0c3ccf3c-f211-4dbb-800b-a0fe90374941" providerId="ADAL" clId="{9BD6E904-4337-4F53-A764-FAD9E0DAABFD}" dt="2020-06-05T17:55:23.891" v="4231" actId="1076"/>
          <ac:picMkLst>
            <pc:docMk/>
            <pc:sldMk cId="1773461919" sldId="519"/>
            <ac:picMk id="9" creationId="{FCCA4D21-71A7-4B62-816C-8AD19D212B78}"/>
          </ac:picMkLst>
        </pc:picChg>
      </pc:sldChg>
      <pc:sldChg chg="modSp new mod">
        <pc:chgData name="Peter" userId="0c3ccf3c-f211-4dbb-800b-a0fe90374941" providerId="ADAL" clId="{9BD6E904-4337-4F53-A764-FAD9E0DAABFD}" dt="2020-06-05T18:19:12.273" v="4572" actId="20577"/>
        <pc:sldMkLst>
          <pc:docMk/>
          <pc:sldMk cId="1972238969" sldId="520"/>
        </pc:sldMkLst>
        <pc:spChg chg="mod">
          <ac:chgData name="Peter" userId="0c3ccf3c-f211-4dbb-800b-a0fe90374941" providerId="ADAL" clId="{9BD6E904-4337-4F53-A764-FAD9E0DAABFD}" dt="2020-06-05T18:19:12.273" v="4572" actId="20577"/>
          <ac:spMkLst>
            <pc:docMk/>
            <pc:sldMk cId="1972238969" sldId="520"/>
            <ac:spMk id="3" creationId="{EE277B15-C020-44F9-874C-2182EC1CF37B}"/>
          </ac:spMkLst>
        </pc:spChg>
      </pc:sldChg>
      <pc:sldChg chg="modSp new del mod">
        <pc:chgData name="Peter" userId="0c3ccf3c-f211-4dbb-800b-a0fe90374941" providerId="ADAL" clId="{9BD6E904-4337-4F53-A764-FAD9E0DAABFD}" dt="2020-06-05T18:18:09.324" v="4548" actId="47"/>
        <pc:sldMkLst>
          <pc:docMk/>
          <pc:sldMk cId="3924296070" sldId="520"/>
        </pc:sldMkLst>
        <pc:spChg chg="mod">
          <ac:chgData name="Peter" userId="0c3ccf3c-f211-4dbb-800b-a0fe90374941" providerId="ADAL" clId="{9BD6E904-4337-4F53-A764-FAD9E0DAABFD}" dt="2020-06-05T18:15:16.544" v="4466" actId="404"/>
          <ac:spMkLst>
            <pc:docMk/>
            <pc:sldMk cId="3924296070" sldId="520"/>
            <ac:spMk id="4" creationId="{C3E1635A-AD2F-4154-93DA-74C41ECEA7E2}"/>
          </ac:spMkLst>
        </pc:spChg>
      </pc:sldChg>
      <pc:sldChg chg="new del">
        <pc:chgData name="Peter" userId="0c3ccf3c-f211-4dbb-800b-a0fe90374941" providerId="ADAL" clId="{9BD6E904-4337-4F53-A764-FAD9E0DAABFD}" dt="2020-06-05T18:18:48.411" v="4564" actId="47"/>
        <pc:sldMkLst>
          <pc:docMk/>
          <pc:sldMk cId="3485983556" sldId="521"/>
        </pc:sldMkLst>
      </pc:sldChg>
    </pc:docChg>
  </pc:docChgLst>
  <pc:docChgLst>
    <pc:chgData name="Stikker, Peter" userId="0c3ccf3c-f211-4dbb-800b-a0fe90374941" providerId="ADAL" clId="{FA85E9FC-9302-418D-875C-B6D1E5A519D1}"/>
    <pc:docChg chg="undo custSel addSld delSld modSld sldOrd modMainMaster modSection">
      <pc:chgData name="Stikker, Peter" userId="0c3ccf3c-f211-4dbb-800b-a0fe90374941" providerId="ADAL" clId="{FA85E9FC-9302-418D-875C-B6D1E5A519D1}" dt="2020-01-23T15:52:41.787" v="1610" actId="47"/>
      <pc:docMkLst>
        <pc:docMk/>
      </pc:docMkLst>
      <pc:sldChg chg="modSp">
        <pc:chgData name="Stikker, Peter" userId="0c3ccf3c-f211-4dbb-800b-a0fe90374941" providerId="ADAL" clId="{FA85E9FC-9302-418D-875C-B6D1E5A519D1}" dt="2020-01-22T14:18:54.773" v="46" actId="20577"/>
        <pc:sldMkLst>
          <pc:docMk/>
          <pc:sldMk cId="3022874236" sldId="257"/>
        </pc:sldMkLst>
        <pc:spChg chg="mod">
          <ac:chgData name="Stikker, Peter" userId="0c3ccf3c-f211-4dbb-800b-a0fe90374941" providerId="ADAL" clId="{FA85E9FC-9302-418D-875C-B6D1E5A519D1}" dt="2020-01-22T14:18:54.773" v="46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del">
        <pc:chgData name="Stikker, Peter" userId="0c3ccf3c-f211-4dbb-800b-a0fe90374941" providerId="ADAL" clId="{FA85E9FC-9302-418D-875C-B6D1E5A519D1}" dt="2020-01-23T15:52:41.787" v="1610" actId="47"/>
        <pc:sldMkLst>
          <pc:docMk/>
          <pc:sldMk cId="3358624037" sldId="258"/>
        </pc:sldMkLst>
      </pc:sldChg>
      <pc:sldChg chg="add del modAnim">
        <pc:chgData name="Stikker, Peter" userId="0c3ccf3c-f211-4dbb-800b-a0fe90374941" providerId="ADAL" clId="{FA85E9FC-9302-418D-875C-B6D1E5A519D1}" dt="2020-01-23T15:50:57.274" v="1609"/>
        <pc:sldMkLst>
          <pc:docMk/>
          <pc:sldMk cId="3731921578" sldId="259"/>
        </pc:sldMkLst>
      </pc:sldChg>
      <pc:sldChg chg="modSp modAnim">
        <pc:chgData name="Stikker, Peter" userId="0c3ccf3c-f211-4dbb-800b-a0fe90374941" providerId="ADAL" clId="{FA85E9FC-9302-418D-875C-B6D1E5A519D1}" dt="2020-01-22T14:18:34.059" v="37"/>
        <pc:sldMkLst>
          <pc:docMk/>
          <pc:sldMk cId="4191718209" sldId="260"/>
        </pc:sldMkLst>
        <pc:spChg chg="mod">
          <ac:chgData name="Stikker, Peter" userId="0c3ccf3c-f211-4dbb-800b-a0fe90374941" providerId="ADAL" clId="{FA85E9FC-9302-418D-875C-B6D1E5A519D1}" dt="2020-01-22T14:17:42.918" v="32" actId="1076"/>
          <ac:spMkLst>
            <pc:docMk/>
            <pc:sldMk cId="4191718209" sldId="260"/>
            <ac:spMk id="4" creationId="{8DAA9032-4404-45D9-A4B5-DF2E05AD7EF8}"/>
          </ac:spMkLst>
        </pc:spChg>
      </pc:sldChg>
      <pc:sldChg chg="modSp add">
        <pc:chgData name="Stikker, Peter" userId="0c3ccf3c-f211-4dbb-800b-a0fe90374941" providerId="ADAL" clId="{FA85E9FC-9302-418D-875C-B6D1E5A519D1}" dt="2020-01-23T13:30:47.210" v="1379" actId="207"/>
        <pc:sldMkLst>
          <pc:docMk/>
          <pc:sldMk cId="457454479" sldId="261"/>
        </pc:sldMkLst>
        <pc:spChg chg="mod">
          <ac:chgData name="Stikker, Peter" userId="0c3ccf3c-f211-4dbb-800b-a0fe90374941" providerId="ADAL" clId="{FA85E9FC-9302-418D-875C-B6D1E5A519D1}" dt="2020-01-23T13:30:47.210" v="1379" actId="207"/>
          <ac:spMkLst>
            <pc:docMk/>
            <pc:sldMk cId="457454479" sldId="261"/>
            <ac:spMk id="2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3:29:42.230" v="1362" actId="207"/>
          <ac:spMkLst>
            <pc:docMk/>
            <pc:sldMk cId="457454479" sldId="261"/>
            <ac:spMk id="3" creationId="{00000000-0000-0000-0000-000000000000}"/>
          </ac:spMkLst>
        </pc:spChg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787615876" sldId="262"/>
        </pc:sldMkLst>
      </pc:sldChg>
      <pc:sldChg chg="modSp add">
        <pc:chgData name="Stikker, Peter" userId="0c3ccf3c-f211-4dbb-800b-a0fe90374941" providerId="ADAL" clId="{FA85E9FC-9302-418D-875C-B6D1E5A519D1}" dt="2020-01-23T13:51:07.537" v="1575" actId="1076"/>
        <pc:sldMkLst>
          <pc:docMk/>
          <pc:sldMk cId="3383211592" sldId="262"/>
        </pc:sldMkLst>
        <pc:spChg chg="mod">
          <ac:chgData name="Stikker, Peter" userId="0c3ccf3c-f211-4dbb-800b-a0fe90374941" providerId="ADAL" clId="{FA85E9FC-9302-418D-875C-B6D1E5A519D1}" dt="2020-01-23T13:43:46.737" v="1513" actId="1076"/>
          <ac:spMkLst>
            <pc:docMk/>
            <pc:sldMk cId="3383211592" sldId="262"/>
            <ac:spMk id="2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3:51:05.066" v="1574" actId="1076"/>
          <ac:spMkLst>
            <pc:docMk/>
            <pc:sldMk cId="3383211592" sldId="262"/>
            <ac:spMk id="4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3:51:07.537" v="1575" actId="1076"/>
          <ac:spMkLst>
            <pc:docMk/>
            <pc:sldMk cId="3383211592" sldId="262"/>
            <ac:spMk id="5" creationId="{00000000-0000-0000-0000-000000000000}"/>
          </ac:spMkLst>
        </pc:spChg>
      </pc:sldChg>
      <pc:sldChg chg="modSp add">
        <pc:chgData name="Stikker, Peter" userId="0c3ccf3c-f211-4dbb-800b-a0fe90374941" providerId="ADAL" clId="{FA85E9FC-9302-418D-875C-B6D1E5A519D1}" dt="2020-01-23T14:09:36.895" v="1586" actId="14100"/>
        <pc:sldMkLst>
          <pc:docMk/>
          <pc:sldMk cId="2557379395" sldId="263"/>
        </pc:sldMkLst>
        <pc:spChg chg="mod">
          <ac:chgData name="Stikker, Peter" userId="0c3ccf3c-f211-4dbb-800b-a0fe90374941" providerId="ADAL" clId="{FA85E9FC-9302-418D-875C-B6D1E5A519D1}" dt="2020-01-23T14:09:36.895" v="1586" actId="14100"/>
          <ac:spMkLst>
            <pc:docMk/>
            <pc:sldMk cId="2557379395" sldId="263"/>
            <ac:spMk id="2" creationId="{00000000-0000-0000-0000-000000000000}"/>
          </ac:spMkLst>
        </pc:spChg>
      </pc:sldChg>
      <pc:sldChg chg="modSp add">
        <pc:chgData name="Stikker, Peter" userId="0c3ccf3c-f211-4dbb-800b-a0fe90374941" providerId="ADAL" clId="{FA85E9FC-9302-418D-875C-B6D1E5A519D1}" dt="2020-01-23T13:38:57.544" v="1444" actId="207"/>
        <pc:sldMkLst>
          <pc:docMk/>
          <pc:sldMk cId="1878920962" sldId="264"/>
        </pc:sldMkLst>
        <pc:spChg chg="mod">
          <ac:chgData name="Stikker, Peter" userId="0c3ccf3c-f211-4dbb-800b-a0fe90374941" providerId="ADAL" clId="{FA85E9FC-9302-418D-875C-B6D1E5A519D1}" dt="2020-01-23T13:38:57.544" v="1444" actId="207"/>
          <ac:spMkLst>
            <pc:docMk/>
            <pc:sldMk cId="1878920962" sldId="264"/>
            <ac:spMk id="2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3:38:26.444" v="1439" actId="14100"/>
          <ac:spMkLst>
            <pc:docMk/>
            <pc:sldMk cId="1878920962" sldId="264"/>
            <ac:spMk id="3" creationId="{00000000-0000-0000-0000-000000000000}"/>
          </ac:spMkLst>
        </pc:spChg>
      </pc:sldChg>
      <pc:sldChg chg="modSp add">
        <pc:chgData name="Stikker, Peter" userId="0c3ccf3c-f211-4dbb-800b-a0fe90374941" providerId="ADAL" clId="{FA85E9FC-9302-418D-875C-B6D1E5A519D1}" dt="2020-01-23T13:32:52.705" v="1399" actId="207"/>
        <pc:sldMkLst>
          <pc:docMk/>
          <pc:sldMk cId="913322147" sldId="265"/>
        </pc:sldMkLst>
        <pc:spChg chg="mod">
          <ac:chgData name="Stikker, Peter" userId="0c3ccf3c-f211-4dbb-800b-a0fe90374941" providerId="ADAL" clId="{FA85E9FC-9302-418D-875C-B6D1E5A519D1}" dt="2020-01-23T13:32:52.705" v="1399" actId="207"/>
          <ac:spMkLst>
            <pc:docMk/>
            <pc:sldMk cId="913322147" sldId="265"/>
            <ac:spMk id="2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3:31:13.550" v="1382" actId="207"/>
          <ac:spMkLst>
            <pc:docMk/>
            <pc:sldMk cId="913322147" sldId="265"/>
            <ac:spMk id="3" creationId="{00000000-0000-0000-0000-000000000000}"/>
          </ac:spMkLst>
        </pc:spChg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391213880" sldId="266"/>
        </pc:sldMkLst>
      </pc:sldChg>
      <pc:sldChg chg="modSp add">
        <pc:chgData name="Stikker, Peter" userId="0c3ccf3c-f211-4dbb-800b-a0fe90374941" providerId="ADAL" clId="{FA85E9FC-9302-418D-875C-B6D1E5A519D1}" dt="2020-01-23T14:39:20.735" v="1596" actId="207"/>
        <pc:sldMkLst>
          <pc:docMk/>
          <pc:sldMk cId="2646445107" sldId="268"/>
        </pc:sldMkLst>
        <pc:spChg chg="mod">
          <ac:chgData name="Stikker, Peter" userId="0c3ccf3c-f211-4dbb-800b-a0fe90374941" providerId="ADAL" clId="{FA85E9FC-9302-418D-875C-B6D1E5A519D1}" dt="2020-01-23T13:40:58.516" v="1470" actId="14100"/>
          <ac:spMkLst>
            <pc:docMk/>
            <pc:sldMk cId="2646445107" sldId="268"/>
            <ac:spMk id="5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4:39:20.735" v="1596" actId="207"/>
          <ac:spMkLst>
            <pc:docMk/>
            <pc:sldMk cId="2646445107" sldId="268"/>
            <ac:spMk id="11" creationId="{8E9CDEBF-6A2B-4FA2-BC49-0F334B42F444}"/>
          </ac:spMkLst>
        </pc:spChg>
        <pc:picChg chg="mod">
          <ac:chgData name="Stikker, Peter" userId="0c3ccf3c-f211-4dbb-800b-a0fe90374941" providerId="ADAL" clId="{FA85E9FC-9302-418D-875C-B6D1E5A519D1}" dt="2020-01-23T13:41:05.146" v="1471" actId="1076"/>
          <ac:picMkLst>
            <pc:docMk/>
            <pc:sldMk cId="2646445107" sldId="268"/>
            <ac:picMk id="3" creationId="{00000000-0000-0000-0000-000000000000}"/>
          </ac:picMkLst>
        </pc:picChg>
      </pc:sldChg>
      <pc:sldChg chg="delSp modSp add">
        <pc:chgData name="Stikker, Peter" userId="0c3ccf3c-f211-4dbb-800b-a0fe90374941" providerId="ADAL" clId="{FA85E9FC-9302-418D-875C-B6D1E5A519D1}" dt="2020-01-23T14:22:02.757" v="1593" actId="14100"/>
        <pc:sldMkLst>
          <pc:docMk/>
          <pc:sldMk cId="2455434411" sldId="269"/>
        </pc:sldMkLst>
        <pc:spChg chg="mod">
          <ac:chgData name="Stikker, Peter" userId="0c3ccf3c-f211-4dbb-800b-a0fe90374941" providerId="ADAL" clId="{FA85E9FC-9302-418D-875C-B6D1E5A519D1}" dt="2020-01-23T13:52:24.372" v="1576" actId="20577"/>
          <ac:spMkLst>
            <pc:docMk/>
            <pc:sldMk cId="2455434411" sldId="269"/>
            <ac:spMk id="4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4:22:02.757" v="1593" actId="14100"/>
          <ac:spMkLst>
            <pc:docMk/>
            <pc:sldMk cId="2455434411" sldId="269"/>
            <ac:spMk id="5" creationId="{00000000-0000-0000-0000-000000000000}"/>
          </ac:spMkLst>
        </pc:spChg>
        <pc:picChg chg="del">
          <ac:chgData name="Stikker, Peter" userId="0c3ccf3c-f211-4dbb-800b-a0fe90374941" providerId="ADAL" clId="{FA85E9FC-9302-418D-875C-B6D1E5A519D1}" dt="2020-01-23T13:39:07.656" v="1446" actId="478"/>
          <ac:picMkLst>
            <pc:docMk/>
            <pc:sldMk cId="2455434411" sldId="269"/>
            <ac:picMk id="2" creationId="{00000000-0000-0000-0000-000000000000}"/>
          </ac:picMkLst>
        </pc:picChg>
      </pc:sldChg>
      <pc:sldChg chg="modSp add">
        <pc:chgData name="Stikker, Peter" userId="0c3ccf3c-f211-4dbb-800b-a0fe90374941" providerId="ADAL" clId="{FA85E9FC-9302-418D-875C-B6D1E5A519D1}" dt="2020-01-23T13:39:54.258" v="1450" actId="207"/>
        <pc:sldMkLst>
          <pc:docMk/>
          <pc:sldMk cId="2204881025" sldId="270"/>
        </pc:sldMkLst>
        <pc:spChg chg="mod">
          <ac:chgData name="Stikker, Peter" userId="0c3ccf3c-f211-4dbb-800b-a0fe90374941" providerId="ADAL" clId="{FA85E9FC-9302-418D-875C-B6D1E5A519D1}" dt="2020-01-23T13:39:54.258" v="1450" actId="207"/>
          <ac:spMkLst>
            <pc:docMk/>
            <pc:sldMk cId="2204881025" sldId="270"/>
            <ac:spMk id="2" creationId="{00000000-0000-0000-0000-000000000000}"/>
          </ac:spMkLst>
        </pc:spChg>
      </pc:sldChg>
      <pc:sldChg chg="addSp delSp modSp add">
        <pc:chgData name="Stikker, Peter" userId="0c3ccf3c-f211-4dbb-800b-a0fe90374941" providerId="ADAL" clId="{FA85E9FC-9302-418D-875C-B6D1E5A519D1}" dt="2020-01-23T14:29:17.403" v="1595" actId="478"/>
        <pc:sldMkLst>
          <pc:docMk/>
          <pc:sldMk cId="3290868033" sldId="271"/>
        </pc:sldMkLst>
        <pc:spChg chg="mod">
          <ac:chgData name="Stikker, Peter" userId="0c3ccf3c-f211-4dbb-800b-a0fe90374941" providerId="ADAL" clId="{FA85E9FC-9302-418D-875C-B6D1E5A519D1}" dt="2020-01-23T14:09:22.547" v="1584" actId="20577"/>
          <ac:spMkLst>
            <pc:docMk/>
            <pc:sldMk cId="3290868033" sldId="271"/>
            <ac:spMk id="4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4:09:18.694" v="1583" actId="1076"/>
          <ac:spMkLst>
            <pc:docMk/>
            <pc:sldMk cId="3290868033" sldId="271"/>
            <ac:spMk id="5" creationId="{00000000-0000-0000-0000-000000000000}"/>
          </ac:spMkLst>
        </pc:spChg>
        <pc:spChg chg="add">
          <ac:chgData name="Stikker, Peter" userId="0c3ccf3c-f211-4dbb-800b-a0fe90374941" providerId="ADAL" clId="{FA85E9FC-9302-418D-875C-B6D1E5A519D1}" dt="2020-01-23T14:29:13.812" v="1594"/>
          <ac:spMkLst>
            <pc:docMk/>
            <pc:sldMk cId="3290868033" sldId="271"/>
            <ac:spMk id="7" creationId="{A4FB85F1-3B50-458C-AA9F-45AE10F8C489}"/>
          </ac:spMkLst>
        </pc:spChg>
        <pc:picChg chg="del">
          <ac:chgData name="Stikker, Peter" userId="0c3ccf3c-f211-4dbb-800b-a0fe90374941" providerId="ADAL" clId="{FA85E9FC-9302-418D-875C-B6D1E5A519D1}" dt="2020-01-23T14:29:17.403" v="1595" actId="478"/>
          <ac:picMkLst>
            <pc:docMk/>
            <pc:sldMk cId="3290868033" sldId="271"/>
            <ac:picMk id="6" creationId="{00000000-0000-0000-0000-000000000000}"/>
          </ac:picMkLst>
        </pc:picChg>
      </pc:sldChg>
      <pc:sldChg chg="modSp add ord">
        <pc:chgData name="Stikker, Peter" userId="0c3ccf3c-f211-4dbb-800b-a0fe90374941" providerId="ADAL" clId="{FA85E9FC-9302-418D-875C-B6D1E5A519D1}" dt="2020-01-23T12:32:48.647" v="614" actId="207"/>
        <pc:sldMkLst>
          <pc:docMk/>
          <pc:sldMk cId="3446113946" sldId="273"/>
        </pc:sldMkLst>
        <pc:spChg chg="mod">
          <ac:chgData name="Stikker, Peter" userId="0c3ccf3c-f211-4dbb-800b-a0fe90374941" providerId="ADAL" clId="{FA85E9FC-9302-418D-875C-B6D1E5A519D1}" dt="2020-01-23T12:32:48.647" v="614" actId="207"/>
          <ac:spMkLst>
            <pc:docMk/>
            <pc:sldMk cId="3446113946" sldId="273"/>
            <ac:spMk id="2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2:30:35.479" v="577" actId="20577"/>
          <ac:spMkLst>
            <pc:docMk/>
            <pc:sldMk cId="3446113946" sldId="273"/>
            <ac:spMk id="3" creationId="{00000000-0000-0000-0000-000000000000}"/>
          </ac:spMkLst>
        </pc:spChg>
      </pc:sldChg>
      <pc:sldChg chg="modSp add modAnim">
        <pc:chgData name="Stikker, Peter" userId="0c3ccf3c-f211-4dbb-800b-a0fe90374941" providerId="ADAL" clId="{FA85E9FC-9302-418D-875C-B6D1E5A519D1}" dt="2020-01-23T12:45:42.216" v="1267" actId="14100"/>
        <pc:sldMkLst>
          <pc:docMk/>
          <pc:sldMk cId="3617037027" sldId="279"/>
        </pc:sldMkLst>
        <pc:spChg chg="mod">
          <ac:chgData name="Stikker, Peter" userId="0c3ccf3c-f211-4dbb-800b-a0fe90374941" providerId="ADAL" clId="{FA85E9FC-9302-418D-875C-B6D1E5A519D1}" dt="2020-01-23T12:45:42.216" v="1267" actId="14100"/>
          <ac:spMkLst>
            <pc:docMk/>
            <pc:sldMk cId="3617037027" sldId="279"/>
            <ac:spMk id="2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2:45:01.688" v="1261" actId="207"/>
          <ac:spMkLst>
            <pc:docMk/>
            <pc:sldMk cId="3617037027" sldId="279"/>
            <ac:spMk id="3" creationId="{00000000-0000-0000-0000-000000000000}"/>
          </ac:spMkLst>
        </pc:spChg>
      </pc:sldChg>
      <pc:sldChg chg="modSp add ord modAnim">
        <pc:chgData name="Stikker, Peter" userId="0c3ccf3c-f211-4dbb-800b-a0fe90374941" providerId="ADAL" clId="{FA85E9FC-9302-418D-875C-B6D1E5A519D1}" dt="2020-01-23T12:30:07.168" v="556" actId="14100"/>
        <pc:sldMkLst>
          <pc:docMk/>
          <pc:sldMk cId="1358041679" sldId="280"/>
        </pc:sldMkLst>
        <pc:spChg chg="mod">
          <ac:chgData name="Stikker, Peter" userId="0c3ccf3c-f211-4dbb-800b-a0fe90374941" providerId="ADAL" clId="{FA85E9FC-9302-418D-875C-B6D1E5A519D1}" dt="2020-01-23T12:30:07.168" v="556" actId="14100"/>
          <ac:spMkLst>
            <pc:docMk/>
            <pc:sldMk cId="1358041679" sldId="280"/>
            <ac:spMk id="2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2:29:36.809" v="548" actId="207"/>
          <ac:spMkLst>
            <pc:docMk/>
            <pc:sldMk cId="1358041679" sldId="280"/>
            <ac:spMk id="3" creationId="{00000000-0000-0000-0000-000000000000}"/>
          </ac:spMkLst>
        </pc:spChg>
      </pc:sldChg>
      <pc:sldChg chg="addSp modSp add ord modAnim">
        <pc:chgData name="Stikker, Peter" userId="0c3ccf3c-f211-4dbb-800b-a0fe90374941" providerId="ADAL" clId="{FA85E9FC-9302-418D-875C-B6D1E5A519D1}" dt="2020-01-23T12:50:21.879" v="1357" actId="1076"/>
        <pc:sldMkLst>
          <pc:docMk/>
          <pc:sldMk cId="1572191152" sldId="281"/>
        </pc:sldMkLst>
        <pc:spChg chg="add mod">
          <ac:chgData name="Stikker, Peter" userId="0c3ccf3c-f211-4dbb-800b-a0fe90374941" providerId="ADAL" clId="{FA85E9FC-9302-418D-875C-B6D1E5A519D1}" dt="2020-01-23T12:42:40.525" v="1247" actId="1076"/>
          <ac:spMkLst>
            <pc:docMk/>
            <pc:sldMk cId="1572191152" sldId="281"/>
            <ac:spMk id="2" creationId="{921F619F-D576-4F76-81C3-0995B76C2BFB}"/>
          </ac:spMkLst>
        </pc:spChg>
        <pc:spChg chg="mod">
          <ac:chgData name="Stikker, Peter" userId="0c3ccf3c-f211-4dbb-800b-a0fe90374941" providerId="ADAL" clId="{FA85E9FC-9302-418D-875C-B6D1E5A519D1}" dt="2020-01-23T12:35:56.949" v="645" actId="207"/>
          <ac:spMkLst>
            <pc:docMk/>
            <pc:sldMk cId="1572191152" sldId="281"/>
            <ac:spMk id="3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2:38:17.078" v="673" actId="1076"/>
          <ac:spMkLst>
            <pc:docMk/>
            <pc:sldMk cId="1572191152" sldId="281"/>
            <ac:spMk id="5" creationId="{616B99C7-4280-4000-A37F-F1BF66FC3513}"/>
          </ac:spMkLst>
        </pc:spChg>
        <pc:spChg chg="add mod">
          <ac:chgData name="Stikker, Peter" userId="0c3ccf3c-f211-4dbb-800b-a0fe90374941" providerId="ADAL" clId="{FA85E9FC-9302-418D-875C-B6D1E5A519D1}" dt="2020-01-23T12:50:21.879" v="1357" actId="1076"/>
          <ac:spMkLst>
            <pc:docMk/>
            <pc:sldMk cId="1572191152" sldId="281"/>
            <ac:spMk id="6" creationId="{E72D9624-4F9D-44D0-9B44-D3864B68AFA0}"/>
          </ac:spMkLst>
        </pc:spChg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9218203" sldId="284"/>
        </pc:sldMkLst>
      </pc:sldChg>
      <pc:sldChg chg="modSp add ord">
        <pc:chgData name="Stikker, Peter" userId="0c3ccf3c-f211-4dbb-800b-a0fe90374941" providerId="ADAL" clId="{FA85E9FC-9302-418D-875C-B6D1E5A519D1}" dt="2020-01-23T11:32:48.024" v="218" actId="208"/>
        <pc:sldMkLst>
          <pc:docMk/>
          <pc:sldMk cId="2034173399" sldId="285"/>
        </pc:sldMkLst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3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30:45.225" v="206" actId="1076"/>
          <ac:spMkLst>
            <pc:docMk/>
            <pc:sldMk cId="2034173399" sldId="285"/>
            <ac:spMk id="10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31:07.864" v="210" actId="1076"/>
          <ac:spMkLst>
            <pc:docMk/>
            <pc:sldMk cId="2034173399" sldId="285"/>
            <ac:spMk id="12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31:12.735" v="211" actId="1076"/>
          <ac:spMkLst>
            <pc:docMk/>
            <pc:sldMk cId="2034173399" sldId="285"/>
            <ac:spMk id="14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31:19.935" v="212" actId="1076"/>
          <ac:spMkLst>
            <pc:docMk/>
            <pc:sldMk cId="2034173399" sldId="285"/>
            <ac:spMk id="16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30:45.225" v="206" actId="1076"/>
          <ac:spMkLst>
            <pc:docMk/>
            <pc:sldMk cId="2034173399" sldId="285"/>
            <ac:spMk id="18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31:25.881" v="213" actId="1076"/>
          <ac:spMkLst>
            <pc:docMk/>
            <pc:sldMk cId="2034173399" sldId="285"/>
            <ac:spMk id="20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21" creationId="{68B52D90-C577-4D84-BD9A-282EA3228AB9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29" creationId="{1B27B798-4ED4-4E43-9389-D1F9B8DCAF09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30" creationId="{2F89881A-5CCE-4A18-83A4-9DE135A8BEDD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31" creationId="{C71E24E3-1206-44E2-AE65-AC6EEDA38E4D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32" creationId="{7099EEBF-B8D4-4B9F-89F5-605AFF53ACCA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33" creationId="{90962D9E-A708-4951-A992-EBC692C9FB6E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42" creationId="{BFF549CC-9260-40CF-9174-14F62922317B}"/>
          </ac:spMkLst>
        </pc:spChg>
        <pc:spChg chg="mod">
          <ac:chgData name="Stikker, Peter" userId="0c3ccf3c-f211-4dbb-800b-a0fe90374941" providerId="ADAL" clId="{FA85E9FC-9302-418D-875C-B6D1E5A519D1}" dt="2020-01-23T11:32:29.889" v="215" actId="208"/>
          <ac:spMkLst>
            <pc:docMk/>
            <pc:sldMk cId="2034173399" sldId="285"/>
            <ac:spMk id="43" creationId="{793DB98E-BEBC-4F04-B61B-ADD6BD68803B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44" creationId="{1AA63A54-14A9-4597-95A9-43846659190A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48" creationId="{B19C3A7D-E24B-4867-B8D4-A62462514F84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49" creationId="{3C88E34A-2D8D-416A-90FC-80067D6266E8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50" creationId="{33C4E732-739B-4925-A577-4B671E4EAD75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54" creationId="{09847366-EDF2-4307-B9A5-BD69CE274F5C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55" creationId="{6C984CD5-1A5C-4B8D-9B32-AA8F8A102340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56" creationId="{DC6EC8CC-76B3-492A-A19D-F6109CFF2CE8}"/>
          </ac:spMkLst>
        </pc:spChg>
        <pc:spChg chg="mod">
          <ac:chgData name="Stikker, Peter" userId="0c3ccf3c-f211-4dbb-800b-a0fe90374941" providerId="ADAL" clId="{FA85E9FC-9302-418D-875C-B6D1E5A519D1}" dt="2020-01-23T11:32:39.400" v="216" actId="208"/>
          <ac:spMkLst>
            <pc:docMk/>
            <pc:sldMk cId="2034173399" sldId="285"/>
            <ac:spMk id="57" creationId="{057E0113-EA53-47D0-B9CF-97E963F4CCFF}"/>
          </ac:spMkLst>
        </pc:spChg>
        <pc:spChg chg="mod">
          <ac:chgData name="Stikker, Peter" userId="0c3ccf3c-f211-4dbb-800b-a0fe90374941" providerId="ADAL" clId="{FA85E9FC-9302-418D-875C-B6D1E5A519D1}" dt="2020-01-23T11:32:48.024" v="218" actId="208"/>
          <ac:spMkLst>
            <pc:docMk/>
            <pc:sldMk cId="2034173399" sldId="285"/>
            <ac:spMk id="58" creationId="{9B2BAB7B-3A41-4278-8FB9-4E23618DC2AC}"/>
          </ac:spMkLst>
        </pc:spChg>
        <pc:spChg chg="mod">
          <ac:chgData name="Stikker, Peter" userId="0c3ccf3c-f211-4dbb-800b-a0fe90374941" providerId="ADAL" clId="{FA85E9FC-9302-418D-875C-B6D1E5A519D1}" dt="2020-01-23T11:32:41.952" v="217" actId="208"/>
          <ac:spMkLst>
            <pc:docMk/>
            <pc:sldMk cId="2034173399" sldId="285"/>
            <ac:spMk id="59" creationId="{B711CC20-8C6A-4856-9AC6-B07CEC1967A8}"/>
          </ac:spMkLst>
        </pc:spChg>
        <pc:spChg chg="mod">
          <ac:chgData name="Stikker, Peter" userId="0c3ccf3c-f211-4dbb-800b-a0fe90374941" providerId="ADAL" clId="{FA85E9FC-9302-418D-875C-B6D1E5A519D1}" dt="2020-01-23T11:30:20.294" v="201" actId="1076"/>
          <ac:spMkLst>
            <pc:docMk/>
            <pc:sldMk cId="2034173399" sldId="285"/>
            <ac:spMk id="62" creationId="{63425C96-7E93-4CDF-A9CE-F06E912866F7}"/>
          </ac:spMkLst>
        </pc:spChg>
        <pc:graphicFrameChg chg="mod modGraphic">
          <ac:chgData name="Stikker, Peter" userId="0c3ccf3c-f211-4dbb-800b-a0fe90374941" providerId="ADAL" clId="{FA85E9FC-9302-418D-875C-B6D1E5A519D1}" dt="2020-01-23T11:30:20.294" v="201" actId="1076"/>
          <ac:graphicFrameMkLst>
            <pc:docMk/>
            <pc:sldMk cId="2034173399" sldId="285"/>
            <ac:graphicFrameMk id="35" creationId="{F1B2D5F3-E3ED-4026-B745-EDE57CCCCA73}"/>
          </ac:graphicFrameMkLst>
        </pc:graphicFrameChg>
        <pc:graphicFrameChg chg="mod modGraphic">
          <ac:chgData name="Stikker, Peter" userId="0c3ccf3c-f211-4dbb-800b-a0fe90374941" providerId="ADAL" clId="{FA85E9FC-9302-418D-875C-B6D1E5A519D1}" dt="2020-01-23T11:30:20.294" v="201" actId="1076"/>
          <ac:graphicFrameMkLst>
            <pc:docMk/>
            <pc:sldMk cId="2034173399" sldId="285"/>
            <ac:graphicFrameMk id="39" creationId="{CCA50997-9144-480F-9398-21C8E08769B2}"/>
          </ac:graphicFrameMkLst>
        </pc:graphicFrameChg>
        <pc:graphicFrameChg chg="mod modGraphic">
          <ac:chgData name="Stikker, Peter" userId="0c3ccf3c-f211-4dbb-800b-a0fe90374941" providerId="ADAL" clId="{FA85E9FC-9302-418D-875C-B6D1E5A519D1}" dt="2020-01-23T11:30:20.294" v="201" actId="1076"/>
          <ac:graphicFrameMkLst>
            <pc:docMk/>
            <pc:sldMk cId="2034173399" sldId="285"/>
            <ac:graphicFrameMk id="45" creationId="{392FF420-BD7B-4F46-B7D6-3F45C49F696B}"/>
          </ac:graphicFrameMkLst>
        </pc:graphicFrameChg>
        <pc:graphicFrameChg chg="mod modGraphic">
          <ac:chgData name="Stikker, Peter" userId="0c3ccf3c-f211-4dbb-800b-a0fe90374941" providerId="ADAL" clId="{FA85E9FC-9302-418D-875C-B6D1E5A519D1}" dt="2020-01-23T11:30:20.294" v="201" actId="1076"/>
          <ac:graphicFrameMkLst>
            <pc:docMk/>
            <pc:sldMk cId="2034173399" sldId="285"/>
            <ac:graphicFrameMk id="52" creationId="{C9389A13-5E1B-4FBB-B872-3D1122A4043A}"/>
          </ac:graphicFrameMkLst>
        </pc:graphicFrameChg>
        <pc:graphicFrameChg chg="mod modGraphic">
          <ac:chgData name="Stikker, Peter" userId="0c3ccf3c-f211-4dbb-800b-a0fe90374941" providerId="ADAL" clId="{FA85E9FC-9302-418D-875C-B6D1E5A519D1}" dt="2020-01-23T11:30:20.294" v="201" actId="1076"/>
          <ac:graphicFrameMkLst>
            <pc:docMk/>
            <pc:sldMk cId="2034173399" sldId="285"/>
            <ac:graphicFrameMk id="61" creationId="{F65B0566-1D01-4BF2-8655-36AFB4BCD0D2}"/>
          </ac:graphicFrameMkLst>
        </pc:graphicFrameChg>
        <pc:picChg chg="mod">
          <ac:chgData name="Stikker, Peter" userId="0c3ccf3c-f211-4dbb-800b-a0fe90374941" providerId="ADAL" clId="{FA85E9FC-9302-418D-875C-B6D1E5A519D1}" dt="2020-01-23T11:30:20.294" v="201" actId="1076"/>
          <ac:picMkLst>
            <pc:docMk/>
            <pc:sldMk cId="2034173399" sldId="285"/>
            <ac:picMk id="4" creationId="{00000000-0000-0000-0000-000000000000}"/>
          </ac:picMkLst>
        </pc:picChg>
        <pc:picChg chg="mod">
          <ac:chgData name="Stikker, Peter" userId="0c3ccf3c-f211-4dbb-800b-a0fe90374941" providerId="ADAL" clId="{FA85E9FC-9302-418D-875C-B6D1E5A519D1}" dt="2020-01-23T11:30:20.294" v="201" actId="1076"/>
          <ac:picMkLst>
            <pc:docMk/>
            <pc:sldMk cId="2034173399" sldId="285"/>
            <ac:picMk id="8" creationId="{8EA67904-8923-4A85-8B9A-C91B66027400}"/>
          </ac:picMkLst>
        </pc:picChg>
        <pc:picChg chg="mod">
          <ac:chgData name="Stikker, Peter" userId="0c3ccf3c-f211-4dbb-800b-a0fe90374941" providerId="ADAL" clId="{FA85E9FC-9302-418D-875C-B6D1E5A519D1}" dt="2020-01-23T11:30:45.225" v="206" actId="1076"/>
          <ac:picMkLst>
            <pc:docMk/>
            <pc:sldMk cId="2034173399" sldId="285"/>
            <ac:picMk id="9" creationId="{00000000-0000-0000-0000-000000000000}"/>
          </ac:picMkLst>
        </pc:picChg>
        <pc:picChg chg="mod">
          <ac:chgData name="Stikker, Peter" userId="0c3ccf3c-f211-4dbb-800b-a0fe90374941" providerId="ADAL" clId="{FA85E9FC-9302-418D-875C-B6D1E5A519D1}" dt="2020-01-23T11:31:07.864" v="210" actId="1076"/>
          <ac:picMkLst>
            <pc:docMk/>
            <pc:sldMk cId="2034173399" sldId="285"/>
            <ac:picMk id="11" creationId="{00000000-0000-0000-0000-000000000000}"/>
          </ac:picMkLst>
        </pc:picChg>
        <pc:picChg chg="mod">
          <ac:chgData name="Stikker, Peter" userId="0c3ccf3c-f211-4dbb-800b-a0fe90374941" providerId="ADAL" clId="{FA85E9FC-9302-418D-875C-B6D1E5A519D1}" dt="2020-01-23T11:31:12.735" v="211" actId="1076"/>
          <ac:picMkLst>
            <pc:docMk/>
            <pc:sldMk cId="2034173399" sldId="285"/>
            <ac:picMk id="13" creationId="{00000000-0000-0000-0000-000000000000}"/>
          </ac:picMkLst>
        </pc:picChg>
        <pc:picChg chg="mod">
          <ac:chgData name="Stikker, Peter" userId="0c3ccf3c-f211-4dbb-800b-a0fe90374941" providerId="ADAL" clId="{FA85E9FC-9302-418D-875C-B6D1E5A519D1}" dt="2020-01-23T11:31:19.935" v="212" actId="1076"/>
          <ac:picMkLst>
            <pc:docMk/>
            <pc:sldMk cId="2034173399" sldId="285"/>
            <ac:picMk id="15" creationId="{00000000-0000-0000-0000-000000000000}"/>
          </ac:picMkLst>
        </pc:picChg>
        <pc:picChg chg="mod">
          <ac:chgData name="Stikker, Peter" userId="0c3ccf3c-f211-4dbb-800b-a0fe90374941" providerId="ADAL" clId="{FA85E9FC-9302-418D-875C-B6D1E5A519D1}" dt="2020-01-23T11:30:45.225" v="206" actId="1076"/>
          <ac:picMkLst>
            <pc:docMk/>
            <pc:sldMk cId="2034173399" sldId="285"/>
            <ac:picMk id="17" creationId="{00000000-0000-0000-0000-000000000000}"/>
          </ac:picMkLst>
        </pc:picChg>
        <pc:picChg chg="mod">
          <ac:chgData name="Stikker, Peter" userId="0c3ccf3c-f211-4dbb-800b-a0fe90374941" providerId="ADAL" clId="{FA85E9FC-9302-418D-875C-B6D1E5A519D1}" dt="2020-01-23T11:30:20.294" v="201" actId="1076"/>
          <ac:picMkLst>
            <pc:docMk/>
            <pc:sldMk cId="2034173399" sldId="285"/>
            <ac:picMk id="40" creationId="{AFEC269A-A493-4B30-856B-61E27C0BA4D6}"/>
          </ac:picMkLst>
        </pc:picChg>
        <pc:picChg chg="mod">
          <ac:chgData name="Stikker, Peter" userId="0c3ccf3c-f211-4dbb-800b-a0fe90374941" providerId="ADAL" clId="{FA85E9FC-9302-418D-875C-B6D1E5A519D1}" dt="2020-01-23T11:30:20.294" v="201" actId="1076"/>
          <ac:picMkLst>
            <pc:docMk/>
            <pc:sldMk cId="2034173399" sldId="285"/>
            <ac:picMk id="41" creationId="{3077A16D-B32F-4DB4-B441-D4B40CF3C554}"/>
          </ac:picMkLst>
        </pc:picChg>
        <pc:picChg chg="mod">
          <ac:chgData name="Stikker, Peter" userId="0c3ccf3c-f211-4dbb-800b-a0fe90374941" providerId="ADAL" clId="{FA85E9FC-9302-418D-875C-B6D1E5A519D1}" dt="2020-01-23T11:32:21.434" v="214" actId="207"/>
          <ac:picMkLst>
            <pc:docMk/>
            <pc:sldMk cId="2034173399" sldId="285"/>
            <ac:picMk id="46" creationId="{4F786E15-D1CE-43B7-9EE1-F5BD0B97A97A}"/>
          </ac:picMkLst>
        </pc:picChg>
        <pc:picChg chg="mod">
          <ac:chgData name="Stikker, Peter" userId="0c3ccf3c-f211-4dbb-800b-a0fe90374941" providerId="ADAL" clId="{FA85E9FC-9302-418D-875C-B6D1E5A519D1}" dt="2020-01-23T11:32:21.434" v="214" actId="207"/>
          <ac:picMkLst>
            <pc:docMk/>
            <pc:sldMk cId="2034173399" sldId="285"/>
            <ac:picMk id="47" creationId="{63E0EB26-4D66-413E-8833-3CB9E12F2BD0}"/>
          </ac:picMkLst>
        </pc:picChg>
        <pc:picChg chg="mod">
          <ac:chgData name="Stikker, Peter" userId="0c3ccf3c-f211-4dbb-800b-a0fe90374941" providerId="ADAL" clId="{FA85E9FC-9302-418D-875C-B6D1E5A519D1}" dt="2020-01-23T11:30:20.294" v="201" actId="1076"/>
          <ac:picMkLst>
            <pc:docMk/>
            <pc:sldMk cId="2034173399" sldId="285"/>
            <ac:picMk id="51" creationId="{88140A69-2F75-4999-A5AE-E182048EDECD}"/>
          </ac:picMkLst>
        </pc:picChg>
        <pc:picChg chg="mod">
          <ac:chgData name="Stikker, Peter" userId="0c3ccf3c-f211-4dbb-800b-a0fe90374941" providerId="ADAL" clId="{FA85E9FC-9302-418D-875C-B6D1E5A519D1}" dt="2020-01-23T11:30:20.294" v="201" actId="1076"/>
          <ac:picMkLst>
            <pc:docMk/>
            <pc:sldMk cId="2034173399" sldId="285"/>
            <ac:picMk id="53" creationId="{2A89BBA7-17F3-4156-943E-45BABC68B1F5}"/>
          </ac:picMkLst>
        </pc:picChg>
        <pc:picChg chg="mod">
          <ac:chgData name="Stikker, Peter" userId="0c3ccf3c-f211-4dbb-800b-a0fe90374941" providerId="ADAL" clId="{FA85E9FC-9302-418D-875C-B6D1E5A519D1}" dt="2020-01-23T11:30:20.294" v="201" actId="1076"/>
          <ac:picMkLst>
            <pc:docMk/>
            <pc:sldMk cId="2034173399" sldId="285"/>
            <ac:picMk id="60" creationId="{CAF4977C-A5DA-4810-BAED-27A9DD8CA0C2}"/>
          </ac:picMkLst>
        </pc:picChg>
        <pc:picChg chg="mod">
          <ac:chgData name="Stikker, Peter" userId="0c3ccf3c-f211-4dbb-800b-a0fe90374941" providerId="ADAL" clId="{FA85E9FC-9302-418D-875C-B6D1E5A519D1}" dt="2020-01-23T11:30:20.294" v="201" actId="1076"/>
          <ac:picMkLst>
            <pc:docMk/>
            <pc:sldMk cId="2034173399" sldId="285"/>
            <ac:picMk id="63" creationId="{15579135-5EC8-4388-B77A-30854D0CE6D2}"/>
          </ac:picMkLst>
        </pc:picChg>
        <pc:picChg chg="mod">
          <ac:chgData name="Stikker, Peter" userId="0c3ccf3c-f211-4dbb-800b-a0fe90374941" providerId="ADAL" clId="{FA85E9FC-9302-418D-875C-B6D1E5A519D1}" dt="2020-01-23T11:30:20.294" v="201" actId="1076"/>
          <ac:picMkLst>
            <pc:docMk/>
            <pc:sldMk cId="2034173399" sldId="285"/>
            <ac:picMk id="64" creationId="{FADCEBE9-DE7D-4827-94B1-04DDFA9849E1}"/>
          </ac:picMkLst>
        </pc:picChg>
        <pc:picChg chg="mod">
          <ac:chgData name="Stikker, Peter" userId="0c3ccf3c-f211-4dbb-800b-a0fe90374941" providerId="ADAL" clId="{FA85E9FC-9302-418D-875C-B6D1E5A519D1}" dt="2020-01-23T11:31:25.881" v="213" actId="1076"/>
          <ac:picMkLst>
            <pc:docMk/>
            <pc:sldMk cId="2034173399" sldId="285"/>
            <ac:picMk id="3074" creationId="{00000000-0000-0000-0000-000000000000}"/>
          </ac:picMkLst>
        </pc:picChg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2573547158" sldId="285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968557541" sldId="286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183401548" sldId="287"/>
        </pc:sldMkLst>
      </pc:sldChg>
      <pc:sldChg chg="modSp add modAnim">
        <pc:chgData name="Stikker, Peter" userId="0c3ccf3c-f211-4dbb-800b-a0fe90374941" providerId="ADAL" clId="{FA85E9FC-9302-418D-875C-B6D1E5A519D1}" dt="2020-01-23T11:46:39.137" v="359"/>
        <pc:sldMkLst>
          <pc:docMk/>
          <pc:sldMk cId="2994981364" sldId="289"/>
        </pc:sldMkLst>
        <pc:spChg chg="mod">
          <ac:chgData name="Stikker, Peter" userId="0c3ccf3c-f211-4dbb-800b-a0fe90374941" providerId="ADAL" clId="{FA85E9FC-9302-418D-875C-B6D1E5A519D1}" dt="2020-01-23T11:46:20.173" v="358" actId="113"/>
          <ac:spMkLst>
            <pc:docMk/>
            <pc:sldMk cId="2994981364" sldId="289"/>
            <ac:spMk id="2" creationId="{26518103-26C5-4814-94D5-CEBB967D28F6}"/>
          </ac:spMkLst>
        </pc:spChg>
        <pc:spChg chg="mod">
          <ac:chgData name="Stikker, Peter" userId="0c3ccf3c-f211-4dbb-800b-a0fe90374941" providerId="ADAL" clId="{FA85E9FC-9302-418D-875C-B6D1E5A519D1}" dt="2020-01-23T11:44:12.865" v="343" actId="207"/>
          <ac:spMkLst>
            <pc:docMk/>
            <pc:sldMk cId="2994981364" sldId="289"/>
            <ac:spMk id="3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43:56.824" v="340" actId="1076"/>
          <ac:spMkLst>
            <pc:docMk/>
            <pc:sldMk cId="2994981364" sldId="289"/>
            <ac:spMk id="10" creationId="{1B6B6E9B-9CB8-4DB1-ADF8-A2823AE4AD06}"/>
          </ac:spMkLst>
        </pc:spChg>
        <pc:spChg chg="mod">
          <ac:chgData name="Stikker, Peter" userId="0c3ccf3c-f211-4dbb-800b-a0fe90374941" providerId="ADAL" clId="{FA85E9FC-9302-418D-875C-B6D1E5A519D1}" dt="2020-01-23T11:43:56.824" v="340" actId="1076"/>
          <ac:spMkLst>
            <pc:docMk/>
            <pc:sldMk cId="2994981364" sldId="289"/>
            <ac:spMk id="11" creationId="{D676055D-EB66-4AF9-8583-8662B44A3C6E}"/>
          </ac:spMkLst>
        </pc:spChg>
        <pc:spChg chg="mod">
          <ac:chgData name="Stikker, Peter" userId="0c3ccf3c-f211-4dbb-800b-a0fe90374941" providerId="ADAL" clId="{FA85E9FC-9302-418D-875C-B6D1E5A519D1}" dt="2020-01-23T11:43:56.824" v="340" actId="1076"/>
          <ac:spMkLst>
            <pc:docMk/>
            <pc:sldMk cId="2994981364" sldId="289"/>
            <ac:spMk id="12" creationId="{BDA1C90B-D017-45D9-9ED1-1C5DD8D8FB58}"/>
          </ac:spMkLst>
        </pc:spChg>
        <pc:spChg chg="mod">
          <ac:chgData name="Stikker, Peter" userId="0c3ccf3c-f211-4dbb-800b-a0fe90374941" providerId="ADAL" clId="{FA85E9FC-9302-418D-875C-B6D1E5A519D1}" dt="2020-01-23T11:43:56.824" v="340" actId="1076"/>
          <ac:spMkLst>
            <pc:docMk/>
            <pc:sldMk cId="2994981364" sldId="289"/>
            <ac:spMk id="13" creationId="{48FF826D-9185-40E5-8491-906B0E988561}"/>
          </ac:spMkLst>
        </pc:spChg>
        <pc:spChg chg="mod">
          <ac:chgData name="Stikker, Peter" userId="0c3ccf3c-f211-4dbb-800b-a0fe90374941" providerId="ADAL" clId="{FA85E9FC-9302-418D-875C-B6D1E5A519D1}" dt="2020-01-23T11:43:56.824" v="340" actId="1076"/>
          <ac:spMkLst>
            <pc:docMk/>
            <pc:sldMk cId="2994981364" sldId="289"/>
            <ac:spMk id="14" creationId="{CB498150-E63F-4906-B084-8D6D18E48650}"/>
          </ac:spMkLst>
        </pc:spChg>
        <pc:spChg chg="mod">
          <ac:chgData name="Stikker, Peter" userId="0c3ccf3c-f211-4dbb-800b-a0fe90374941" providerId="ADAL" clId="{FA85E9FC-9302-418D-875C-B6D1E5A519D1}" dt="2020-01-23T11:43:56.824" v="340" actId="1076"/>
          <ac:spMkLst>
            <pc:docMk/>
            <pc:sldMk cId="2994981364" sldId="289"/>
            <ac:spMk id="15" creationId="{9755E42C-6463-443B-BF20-EABE5E2D3F10}"/>
          </ac:spMkLst>
        </pc:spChg>
        <pc:spChg chg="mod">
          <ac:chgData name="Stikker, Peter" userId="0c3ccf3c-f211-4dbb-800b-a0fe90374941" providerId="ADAL" clId="{FA85E9FC-9302-418D-875C-B6D1E5A519D1}" dt="2020-01-23T11:43:56.824" v="340" actId="1076"/>
          <ac:spMkLst>
            <pc:docMk/>
            <pc:sldMk cId="2994981364" sldId="289"/>
            <ac:spMk id="19" creationId="{62D8222B-009B-4334-BF34-BEA2D1D75F30}"/>
          </ac:spMkLst>
        </pc:spChg>
        <pc:spChg chg="mod">
          <ac:chgData name="Stikker, Peter" userId="0c3ccf3c-f211-4dbb-800b-a0fe90374941" providerId="ADAL" clId="{FA85E9FC-9302-418D-875C-B6D1E5A519D1}" dt="2020-01-23T11:43:56.824" v="340" actId="1076"/>
          <ac:spMkLst>
            <pc:docMk/>
            <pc:sldMk cId="2994981364" sldId="289"/>
            <ac:spMk id="20" creationId="{5C41D9B8-D2E7-42F0-BDE2-B5DAD290A1BC}"/>
          </ac:spMkLst>
        </pc:spChg>
        <pc:spChg chg="mod">
          <ac:chgData name="Stikker, Peter" userId="0c3ccf3c-f211-4dbb-800b-a0fe90374941" providerId="ADAL" clId="{FA85E9FC-9302-418D-875C-B6D1E5A519D1}" dt="2020-01-23T11:43:56.824" v="340" actId="1076"/>
          <ac:spMkLst>
            <pc:docMk/>
            <pc:sldMk cId="2994981364" sldId="289"/>
            <ac:spMk id="21" creationId="{91092664-DF1B-4E7B-BF0A-3CE8E384DAB4}"/>
          </ac:spMkLst>
        </pc:spChg>
        <pc:spChg chg="mod">
          <ac:chgData name="Stikker, Peter" userId="0c3ccf3c-f211-4dbb-800b-a0fe90374941" providerId="ADAL" clId="{FA85E9FC-9302-418D-875C-B6D1E5A519D1}" dt="2020-01-23T11:44:47.591" v="349" actId="207"/>
          <ac:spMkLst>
            <pc:docMk/>
            <pc:sldMk cId="2994981364" sldId="289"/>
            <ac:spMk id="22" creationId="{57FDB295-194D-4CEE-88C9-01D205A55008}"/>
          </ac:spMkLst>
        </pc:spChg>
        <pc:graphicFrameChg chg="mod modGraphic">
          <ac:chgData name="Stikker, Peter" userId="0c3ccf3c-f211-4dbb-800b-a0fe90374941" providerId="ADAL" clId="{FA85E9FC-9302-418D-875C-B6D1E5A519D1}" dt="2020-01-23T11:44:29.238" v="346" actId="14100"/>
          <ac:graphicFrameMkLst>
            <pc:docMk/>
            <pc:sldMk cId="2994981364" sldId="289"/>
            <ac:graphicFrameMk id="7" creationId="{3A580024-0980-4364-BE17-B2B27CC0E6B2}"/>
          </ac:graphicFrameMkLst>
        </pc:graphicFrameChg>
        <pc:graphicFrameChg chg="mod modGraphic">
          <ac:chgData name="Stikker, Peter" userId="0c3ccf3c-f211-4dbb-800b-a0fe90374941" providerId="ADAL" clId="{FA85E9FC-9302-418D-875C-B6D1E5A519D1}" dt="2020-01-23T11:44:41.091" v="348"/>
          <ac:graphicFrameMkLst>
            <pc:docMk/>
            <pc:sldMk cId="2994981364" sldId="289"/>
            <ac:graphicFrameMk id="16" creationId="{A325065A-4EA3-434E-8C4C-3D0E0FAD90C5}"/>
          </ac:graphicFrameMkLst>
        </pc:graphicFrameChg>
        <pc:picChg chg="mod">
          <ac:chgData name="Stikker, Peter" userId="0c3ccf3c-f211-4dbb-800b-a0fe90374941" providerId="ADAL" clId="{FA85E9FC-9302-418D-875C-B6D1E5A519D1}" dt="2020-01-23T11:43:56.824" v="340" actId="1076"/>
          <ac:picMkLst>
            <pc:docMk/>
            <pc:sldMk cId="2994981364" sldId="289"/>
            <ac:picMk id="8" creationId="{D26DC685-9A97-449D-B938-86679C7DDA9B}"/>
          </ac:picMkLst>
        </pc:picChg>
        <pc:picChg chg="mod">
          <ac:chgData name="Stikker, Peter" userId="0c3ccf3c-f211-4dbb-800b-a0fe90374941" providerId="ADAL" clId="{FA85E9FC-9302-418D-875C-B6D1E5A519D1}" dt="2020-01-23T11:43:56.824" v="340" actId="1076"/>
          <ac:picMkLst>
            <pc:docMk/>
            <pc:sldMk cId="2994981364" sldId="289"/>
            <ac:picMk id="9" creationId="{1C7A484A-3080-429B-8492-509AF6AA3482}"/>
          </ac:picMkLst>
        </pc:picChg>
        <pc:picChg chg="mod">
          <ac:chgData name="Stikker, Peter" userId="0c3ccf3c-f211-4dbb-800b-a0fe90374941" providerId="ADAL" clId="{FA85E9FC-9302-418D-875C-B6D1E5A519D1}" dt="2020-01-23T11:43:56.824" v="340" actId="1076"/>
          <ac:picMkLst>
            <pc:docMk/>
            <pc:sldMk cId="2994981364" sldId="289"/>
            <ac:picMk id="17" creationId="{956A0314-1D54-43D6-8E0C-68E21B86EBFB}"/>
          </ac:picMkLst>
        </pc:picChg>
        <pc:picChg chg="mod">
          <ac:chgData name="Stikker, Peter" userId="0c3ccf3c-f211-4dbb-800b-a0fe90374941" providerId="ADAL" clId="{FA85E9FC-9302-418D-875C-B6D1E5A519D1}" dt="2020-01-23T11:43:56.824" v="340" actId="1076"/>
          <ac:picMkLst>
            <pc:docMk/>
            <pc:sldMk cId="2994981364" sldId="289"/>
            <ac:picMk id="18" creationId="{70062334-697F-4123-BF03-2FD47F401D0D}"/>
          </ac:picMkLst>
        </pc:picChg>
        <pc:cxnChg chg="mod">
          <ac:chgData name="Stikker, Peter" userId="0c3ccf3c-f211-4dbb-800b-a0fe90374941" providerId="ADAL" clId="{FA85E9FC-9302-418D-875C-B6D1E5A519D1}" dt="2020-01-23T11:43:56.824" v="340" actId="1076"/>
          <ac:cxnSpMkLst>
            <pc:docMk/>
            <pc:sldMk cId="2994981364" sldId="289"/>
            <ac:cxnSpMk id="5" creationId="{A36164FC-EDBF-43E7-BBAB-DC52827C1305}"/>
          </ac:cxnSpMkLst>
        </pc:cxnChg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586208168" sldId="290"/>
        </pc:sldMkLst>
      </pc:sldChg>
      <pc:sldChg chg="modSp add">
        <pc:chgData name="Stikker, Peter" userId="0c3ccf3c-f211-4dbb-800b-a0fe90374941" providerId="ADAL" clId="{FA85E9FC-9302-418D-875C-B6D1E5A519D1}" dt="2020-01-23T11:49:10.292" v="384" actId="207"/>
        <pc:sldMkLst>
          <pc:docMk/>
          <pc:sldMk cId="2806677849" sldId="290"/>
        </pc:sldMkLst>
        <pc:spChg chg="mod">
          <ac:chgData name="Stikker, Peter" userId="0c3ccf3c-f211-4dbb-800b-a0fe90374941" providerId="ADAL" clId="{FA85E9FC-9302-418D-875C-B6D1E5A519D1}" dt="2020-01-23T11:48:55.283" v="380" actId="14100"/>
          <ac:spMkLst>
            <pc:docMk/>
            <pc:sldMk cId="2806677849" sldId="290"/>
            <ac:spMk id="3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49:10.292" v="384" actId="207"/>
          <ac:spMkLst>
            <pc:docMk/>
            <pc:sldMk cId="2806677849" sldId="290"/>
            <ac:spMk id="6" creationId="{C9C3A8DF-6925-478A-912C-F04A7FC6CA06}"/>
          </ac:spMkLst>
        </pc:spChg>
        <pc:spChg chg="mod">
          <ac:chgData name="Stikker, Peter" userId="0c3ccf3c-f211-4dbb-800b-a0fe90374941" providerId="ADAL" clId="{FA85E9FC-9302-418D-875C-B6D1E5A519D1}" dt="2020-01-23T11:46:57.439" v="360" actId="1076"/>
          <ac:spMkLst>
            <pc:docMk/>
            <pc:sldMk cId="2806677849" sldId="290"/>
            <ac:spMk id="10" creationId="{2F5B634A-E087-4507-9865-3078630BE47A}"/>
          </ac:spMkLst>
        </pc:spChg>
        <pc:spChg chg="mod">
          <ac:chgData name="Stikker, Peter" userId="0c3ccf3c-f211-4dbb-800b-a0fe90374941" providerId="ADAL" clId="{FA85E9FC-9302-418D-875C-B6D1E5A519D1}" dt="2020-01-23T11:46:57.439" v="360" actId="1076"/>
          <ac:spMkLst>
            <pc:docMk/>
            <pc:sldMk cId="2806677849" sldId="290"/>
            <ac:spMk id="11" creationId="{3DC02251-1B46-4FBF-8FBC-4AD7D07DD2B5}"/>
          </ac:spMkLst>
        </pc:spChg>
        <pc:spChg chg="mod">
          <ac:chgData name="Stikker, Peter" userId="0c3ccf3c-f211-4dbb-800b-a0fe90374941" providerId="ADAL" clId="{FA85E9FC-9302-418D-875C-B6D1E5A519D1}" dt="2020-01-23T11:46:57.439" v="360" actId="1076"/>
          <ac:spMkLst>
            <pc:docMk/>
            <pc:sldMk cId="2806677849" sldId="290"/>
            <ac:spMk id="12" creationId="{BC15D5A1-3DAD-4510-A150-642B7B3B78B1}"/>
          </ac:spMkLst>
        </pc:spChg>
        <pc:spChg chg="mod">
          <ac:chgData name="Stikker, Peter" userId="0c3ccf3c-f211-4dbb-800b-a0fe90374941" providerId="ADAL" clId="{FA85E9FC-9302-418D-875C-B6D1E5A519D1}" dt="2020-01-23T11:46:57.439" v="360" actId="1076"/>
          <ac:spMkLst>
            <pc:docMk/>
            <pc:sldMk cId="2806677849" sldId="290"/>
            <ac:spMk id="13" creationId="{EE2B9161-0F7B-4861-8AC8-46A4E8B6EB77}"/>
          </ac:spMkLst>
        </pc:spChg>
        <pc:spChg chg="mod">
          <ac:chgData name="Stikker, Peter" userId="0c3ccf3c-f211-4dbb-800b-a0fe90374941" providerId="ADAL" clId="{FA85E9FC-9302-418D-875C-B6D1E5A519D1}" dt="2020-01-23T11:46:57.439" v="360" actId="1076"/>
          <ac:spMkLst>
            <pc:docMk/>
            <pc:sldMk cId="2806677849" sldId="290"/>
            <ac:spMk id="14" creationId="{5D725B43-AE2B-4187-98C8-3CBDAEEFCCC3}"/>
          </ac:spMkLst>
        </pc:spChg>
        <pc:spChg chg="mod">
          <ac:chgData name="Stikker, Peter" userId="0c3ccf3c-f211-4dbb-800b-a0fe90374941" providerId="ADAL" clId="{FA85E9FC-9302-418D-875C-B6D1E5A519D1}" dt="2020-01-23T11:46:57.439" v="360" actId="1076"/>
          <ac:spMkLst>
            <pc:docMk/>
            <pc:sldMk cId="2806677849" sldId="290"/>
            <ac:spMk id="15" creationId="{5E44DE2B-CF0A-4FA1-B73E-03E181C326A2}"/>
          </ac:spMkLst>
        </pc:spChg>
        <pc:spChg chg="mod">
          <ac:chgData name="Stikker, Peter" userId="0c3ccf3c-f211-4dbb-800b-a0fe90374941" providerId="ADAL" clId="{FA85E9FC-9302-418D-875C-B6D1E5A519D1}" dt="2020-01-23T11:48:34.517" v="377" actId="208"/>
          <ac:spMkLst>
            <pc:docMk/>
            <pc:sldMk cId="2806677849" sldId="290"/>
            <ac:spMk id="16" creationId="{1F9D34C9-1192-46BA-A884-99393CD19ACA}"/>
          </ac:spMkLst>
        </pc:spChg>
        <pc:spChg chg="mod">
          <ac:chgData name="Stikker, Peter" userId="0c3ccf3c-f211-4dbb-800b-a0fe90374941" providerId="ADAL" clId="{FA85E9FC-9302-418D-875C-B6D1E5A519D1}" dt="2020-01-23T11:46:57.439" v="360" actId="1076"/>
          <ac:spMkLst>
            <pc:docMk/>
            <pc:sldMk cId="2806677849" sldId="290"/>
            <ac:spMk id="20" creationId="{1960BCCC-726E-412B-B22D-A0192ADCF340}"/>
          </ac:spMkLst>
        </pc:spChg>
        <pc:spChg chg="mod">
          <ac:chgData name="Stikker, Peter" userId="0c3ccf3c-f211-4dbb-800b-a0fe90374941" providerId="ADAL" clId="{FA85E9FC-9302-418D-875C-B6D1E5A519D1}" dt="2020-01-23T11:47:45.116" v="369" actId="208"/>
          <ac:spMkLst>
            <pc:docMk/>
            <pc:sldMk cId="2806677849" sldId="290"/>
            <ac:spMk id="21" creationId="{F80AC7A7-3F6B-4E80-B676-7B45F1720F25}"/>
          </ac:spMkLst>
        </pc:spChg>
        <pc:spChg chg="mod">
          <ac:chgData name="Stikker, Peter" userId="0c3ccf3c-f211-4dbb-800b-a0fe90374941" providerId="ADAL" clId="{FA85E9FC-9302-418D-875C-B6D1E5A519D1}" dt="2020-01-23T11:46:57.439" v="360" actId="1076"/>
          <ac:spMkLst>
            <pc:docMk/>
            <pc:sldMk cId="2806677849" sldId="290"/>
            <ac:spMk id="22" creationId="{4C355A82-EA75-44E2-ACFC-C581E82535FF}"/>
          </ac:spMkLst>
        </pc:spChg>
        <pc:spChg chg="mod">
          <ac:chgData name="Stikker, Peter" userId="0c3ccf3c-f211-4dbb-800b-a0fe90374941" providerId="ADAL" clId="{FA85E9FC-9302-418D-875C-B6D1E5A519D1}" dt="2020-01-23T11:47:09.281" v="363" actId="207"/>
          <ac:spMkLst>
            <pc:docMk/>
            <pc:sldMk cId="2806677849" sldId="290"/>
            <ac:spMk id="23" creationId="{6A40F239-E83A-4C98-A69D-0404211C177D}"/>
          </ac:spMkLst>
        </pc:spChg>
        <pc:graphicFrameChg chg="mod modGraphic">
          <ac:chgData name="Stikker, Peter" userId="0c3ccf3c-f211-4dbb-800b-a0fe90374941" providerId="ADAL" clId="{FA85E9FC-9302-418D-875C-B6D1E5A519D1}" dt="2020-01-23T11:47:24.451" v="366" actId="14100"/>
          <ac:graphicFrameMkLst>
            <pc:docMk/>
            <pc:sldMk cId="2806677849" sldId="290"/>
            <ac:graphicFrameMk id="7" creationId="{D9D9696D-8E32-4731-BCF6-7B2AE49FC3D4}"/>
          </ac:graphicFrameMkLst>
        </pc:graphicFrameChg>
        <pc:graphicFrameChg chg="mod modGraphic">
          <ac:chgData name="Stikker, Peter" userId="0c3ccf3c-f211-4dbb-800b-a0fe90374941" providerId="ADAL" clId="{FA85E9FC-9302-418D-875C-B6D1E5A519D1}" dt="2020-01-23T11:47:31.838" v="368"/>
          <ac:graphicFrameMkLst>
            <pc:docMk/>
            <pc:sldMk cId="2806677849" sldId="290"/>
            <ac:graphicFrameMk id="17" creationId="{1268242A-4EED-49FF-95A1-8BCDCAF63382}"/>
          </ac:graphicFrameMkLst>
        </pc:graphicFrameChg>
        <pc:picChg chg="mod">
          <ac:chgData name="Stikker, Peter" userId="0c3ccf3c-f211-4dbb-800b-a0fe90374941" providerId="ADAL" clId="{FA85E9FC-9302-418D-875C-B6D1E5A519D1}" dt="2020-01-23T11:46:57.439" v="360" actId="1076"/>
          <ac:picMkLst>
            <pc:docMk/>
            <pc:sldMk cId="2806677849" sldId="290"/>
            <ac:picMk id="8" creationId="{AC883EA3-37C1-4FB6-8242-ECE8B5C3C373}"/>
          </ac:picMkLst>
        </pc:picChg>
        <pc:picChg chg="mod">
          <ac:chgData name="Stikker, Peter" userId="0c3ccf3c-f211-4dbb-800b-a0fe90374941" providerId="ADAL" clId="{FA85E9FC-9302-418D-875C-B6D1E5A519D1}" dt="2020-01-23T11:46:57.439" v="360" actId="1076"/>
          <ac:picMkLst>
            <pc:docMk/>
            <pc:sldMk cId="2806677849" sldId="290"/>
            <ac:picMk id="9" creationId="{8D1DE1C0-2D20-4875-BB79-3D415ED3F26F}"/>
          </ac:picMkLst>
        </pc:picChg>
        <pc:picChg chg="mod">
          <ac:chgData name="Stikker, Peter" userId="0c3ccf3c-f211-4dbb-800b-a0fe90374941" providerId="ADAL" clId="{FA85E9FC-9302-418D-875C-B6D1E5A519D1}" dt="2020-01-23T11:46:57.439" v="360" actId="1076"/>
          <ac:picMkLst>
            <pc:docMk/>
            <pc:sldMk cId="2806677849" sldId="290"/>
            <ac:picMk id="18" creationId="{D1B72161-5592-4CF7-855A-871C5A7F81B9}"/>
          </ac:picMkLst>
        </pc:picChg>
        <pc:picChg chg="mod">
          <ac:chgData name="Stikker, Peter" userId="0c3ccf3c-f211-4dbb-800b-a0fe90374941" providerId="ADAL" clId="{FA85E9FC-9302-418D-875C-B6D1E5A519D1}" dt="2020-01-23T11:46:57.439" v="360" actId="1076"/>
          <ac:picMkLst>
            <pc:docMk/>
            <pc:sldMk cId="2806677849" sldId="290"/>
            <ac:picMk id="19" creationId="{32C89F18-9812-4AC5-B0C1-CA7E68AC99E7}"/>
          </ac:picMkLst>
        </pc:picChg>
      </pc:sldChg>
      <pc:sldChg chg="modSp">
        <pc:chgData name="Stikker, Peter" userId="0c3ccf3c-f211-4dbb-800b-a0fe90374941" providerId="ADAL" clId="{FA85E9FC-9302-418D-875C-B6D1E5A519D1}" dt="2020-01-23T13:40:36.632" v="1463" actId="5793"/>
        <pc:sldMkLst>
          <pc:docMk/>
          <pc:sldMk cId="349515464" sldId="292"/>
        </pc:sldMkLst>
        <pc:spChg chg="mod">
          <ac:chgData name="Stikker, Peter" userId="0c3ccf3c-f211-4dbb-800b-a0fe90374941" providerId="ADAL" clId="{FA85E9FC-9302-418D-875C-B6D1E5A519D1}" dt="2020-01-23T13:40:36.632" v="1463" actId="5793"/>
          <ac:spMkLst>
            <pc:docMk/>
            <pc:sldMk cId="349515464" sldId="292"/>
            <ac:spMk id="3" creationId="{00000000-0000-0000-0000-000000000000}"/>
          </ac:spMkLst>
        </pc:spChg>
      </pc:sldChg>
      <pc:sldChg chg="addSp delSp modSp add delAnim modAnim">
        <pc:chgData name="Stikker, Peter" userId="0c3ccf3c-f211-4dbb-800b-a0fe90374941" providerId="ADAL" clId="{FA85E9FC-9302-418D-875C-B6D1E5A519D1}" dt="2020-01-23T11:37:29.701" v="274"/>
        <pc:sldMkLst>
          <pc:docMk/>
          <pc:sldMk cId="1612592384" sldId="294"/>
        </pc:sldMkLst>
        <pc:spChg chg="mod">
          <ac:chgData name="Stikker, Peter" userId="0c3ccf3c-f211-4dbb-800b-a0fe90374941" providerId="ADAL" clId="{FA85E9FC-9302-418D-875C-B6D1E5A519D1}" dt="2020-01-23T11:34:12.391" v="228" actId="20577"/>
          <ac:spMkLst>
            <pc:docMk/>
            <pc:sldMk cId="1612592384" sldId="294"/>
            <ac:spMk id="2" creationId="{1EA27B71-D4ED-4D21-BEDA-84AC64C20E6F}"/>
          </ac:spMkLst>
        </pc:spChg>
        <pc:spChg chg="mod">
          <ac:chgData name="Stikker, Peter" userId="0c3ccf3c-f211-4dbb-800b-a0fe90374941" providerId="ADAL" clId="{FA85E9FC-9302-418D-875C-B6D1E5A519D1}" dt="2020-01-23T11:35:23.207" v="245" actId="1076"/>
          <ac:spMkLst>
            <pc:docMk/>
            <pc:sldMk cId="1612592384" sldId="294"/>
            <ac:spMk id="5" creationId="{6A3AA9FF-D771-4A89-B835-7F314ACA2EB6}"/>
          </ac:spMkLst>
        </pc:spChg>
        <pc:spChg chg="del">
          <ac:chgData name="Stikker, Peter" userId="0c3ccf3c-f211-4dbb-800b-a0fe90374941" providerId="ADAL" clId="{FA85E9FC-9302-418D-875C-B6D1E5A519D1}" dt="2020-01-23T11:34:40.558" v="231" actId="478"/>
          <ac:spMkLst>
            <pc:docMk/>
            <pc:sldMk cId="1612592384" sldId="294"/>
            <ac:spMk id="6" creationId="{903BD1B2-02EB-4BCC-9E4D-4988FA584177}"/>
          </ac:spMkLst>
        </pc:spChg>
        <pc:spChg chg="del">
          <ac:chgData name="Stikker, Peter" userId="0c3ccf3c-f211-4dbb-800b-a0fe90374941" providerId="ADAL" clId="{FA85E9FC-9302-418D-875C-B6D1E5A519D1}" dt="2020-01-23T11:34:42.502" v="232" actId="478"/>
          <ac:spMkLst>
            <pc:docMk/>
            <pc:sldMk cId="1612592384" sldId="294"/>
            <ac:spMk id="7" creationId="{F492E2D6-5417-467A-888A-F324F7B68044}"/>
          </ac:spMkLst>
        </pc:spChg>
        <pc:spChg chg="add mod">
          <ac:chgData name="Stikker, Peter" userId="0c3ccf3c-f211-4dbb-800b-a0fe90374941" providerId="ADAL" clId="{FA85E9FC-9302-418D-875C-B6D1E5A519D1}" dt="2020-01-23T11:36:14.671" v="270" actId="1076"/>
          <ac:spMkLst>
            <pc:docMk/>
            <pc:sldMk cId="1612592384" sldId="294"/>
            <ac:spMk id="8" creationId="{47C05A97-DEAE-471C-9E1A-EBCCA0CD9156}"/>
          </ac:spMkLst>
        </pc:spChg>
      </pc:sldChg>
      <pc:sldChg chg="modSp add">
        <pc:chgData name="Stikker, Peter" userId="0c3ccf3c-f211-4dbb-800b-a0fe90374941" providerId="ADAL" clId="{FA85E9FC-9302-418D-875C-B6D1E5A519D1}" dt="2020-01-23T11:39:11.142" v="289" actId="1076"/>
        <pc:sldMkLst>
          <pc:docMk/>
          <pc:sldMk cId="33098864" sldId="295"/>
        </pc:sldMkLst>
        <pc:spChg chg="mod">
          <ac:chgData name="Stikker, Peter" userId="0c3ccf3c-f211-4dbb-800b-a0fe90374941" providerId="ADAL" clId="{FA85E9FC-9302-418D-875C-B6D1E5A519D1}" dt="2020-01-23T11:39:11.142" v="289" actId="1076"/>
          <ac:spMkLst>
            <pc:docMk/>
            <pc:sldMk cId="33098864" sldId="295"/>
            <ac:spMk id="2" creationId="{725C3914-355F-4FA6-B57A-20394650764C}"/>
          </ac:spMkLst>
        </pc:spChg>
        <pc:spChg chg="mod">
          <ac:chgData name="Stikker, Peter" userId="0c3ccf3c-f211-4dbb-800b-a0fe90374941" providerId="ADAL" clId="{FA85E9FC-9302-418D-875C-B6D1E5A519D1}" dt="2020-01-23T11:39:01.245" v="287" actId="1076"/>
          <ac:spMkLst>
            <pc:docMk/>
            <pc:sldMk cId="33098864" sldId="295"/>
            <ac:spMk id="3" creationId="{D36CFE65-EE04-41DB-9EC5-FFD4D0FA3245}"/>
          </ac:spMkLst>
        </pc:spChg>
      </pc:sldChg>
      <pc:sldChg chg="modSp add modAnim">
        <pc:chgData name="Stikker, Peter" userId="0c3ccf3c-f211-4dbb-800b-a0fe90374941" providerId="ADAL" clId="{FA85E9FC-9302-418D-875C-B6D1E5A519D1}" dt="2020-01-23T11:41:35.596" v="316"/>
        <pc:sldMkLst>
          <pc:docMk/>
          <pc:sldMk cId="451970194" sldId="296"/>
        </pc:sldMkLst>
        <pc:spChg chg="mod">
          <ac:chgData name="Stikker, Peter" userId="0c3ccf3c-f211-4dbb-800b-a0fe90374941" providerId="ADAL" clId="{FA85E9FC-9302-418D-875C-B6D1E5A519D1}" dt="2020-01-23T11:40:34.710" v="304" actId="14100"/>
          <ac:spMkLst>
            <pc:docMk/>
            <pc:sldMk cId="451970194" sldId="296"/>
            <ac:spMk id="2" creationId="{A2E55D0E-750A-4F8E-A040-157B8727E5CD}"/>
          </ac:spMkLst>
        </pc:spChg>
        <pc:spChg chg="mod">
          <ac:chgData name="Stikker, Peter" userId="0c3ccf3c-f211-4dbb-800b-a0fe90374941" providerId="ADAL" clId="{FA85E9FC-9302-418D-875C-B6D1E5A519D1}" dt="2020-01-23T11:40:24.687" v="302" actId="207"/>
          <ac:spMkLst>
            <pc:docMk/>
            <pc:sldMk cId="451970194" sldId="296"/>
            <ac:spMk id="3" creationId="{06EE8BAD-DCC6-4122-A370-8B94D3FD47C1}"/>
          </ac:spMkLst>
        </pc:spChg>
        <pc:spChg chg="mod">
          <ac:chgData name="Stikker, Peter" userId="0c3ccf3c-f211-4dbb-800b-a0fe90374941" providerId="ADAL" clId="{FA85E9FC-9302-418D-875C-B6D1E5A519D1}" dt="2020-01-23T11:41:31.757" v="313" actId="1076"/>
          <ac:spMkLst>
            <pc:docMk/>
            <pc:sldMk cId="451970194" sldId="296"/>
            <ac:spMk id="4" creationId="{604294D7-CE39-4203-85A2-347AB5753EE1}"/>
          </ac:spMkLst>
        </pc:spChg>
      </pc:sldChg>
      <pc:sldChg chg="modSp">
        <pc:chgData name="Stikker, Peter" userId="0c3ccf3c-f211-4dbb-800b-a0fe90374941" providerId="ADAL" clId="{FA85E9FC-9302-418D-875C-B6D1E5A519D1}" dt="2020-01-23T11:26:05.087" v="171" actId="20577"/>
        <pc:sldMkLst>
          <pc:docMk/>
          <pc:sldMk cId="748560664" sldId="297"/>
        </pc:sldMkLst>
        <pc:spChg chg="mod">
          <ac:chgData name="Stikker, Peter" userId="0c3ccf3c-f211-4dbb-800b-a0fe90374941" providerId="ADAL" clId="{FA85E9FC-9302-418D-875C-B6D1E5A519D1}" dt="2020-01-23T11:26:05.087" v="171" actId="20577"/>
          <ac:spMkLst>
            <pc:docMk/>
            <pc:sldMk cId="748560664" sldId="297"/>
            <ac:spMk id="5" creationId="{FD329660-1722-4502-817E-D0438763B0A4}"/>
          </ac:spMkLst>
        </pc:spChg>
      </pc:sldChg>
      <pc:sldChg chg="modSp add">
        <pc:chgData name="Stikker, Peter" userId="0c3ccf3c-f211-4dbb-800b-a0fe90374941" providerId="ADAL" clId="{FA85E9FC-9302-418D-875C-B6D1E5A519D1}" dt="2020-01-23T11:53:38.519" v="410" actId="208"/>
        <pc:sldMkLst>
          <pc:docMk/>
          <pc:sldMk cId="74611086" sldId="299"/>
        </pc:sldMkLst>
        <pc:spChg chg="mod">
          <ac:chgData name="Stikker, Peter" userId="0c3ccf3c-f211-4dbb-800b-a0fe90374941" providerId="ADAL" clId="{FA85E9FC-9302-418D-875C-B6D1E5A519D1}" dt="2020-01-23T11:50:56.212" v="386" actId="14100"/>
          <ac:spMkLst>
            <pc:docMk/>
            <pc:sldMk cId="74611086" sldId="299"/>
            <ac:spMk id="3" creationId="{75D04443-477B-4AB6-8C8B-7C3461059940}"/>
          </ac:spMkLst>
        </pc:spChg>
        <pc:spChg chg="mod">
          <ac:chgData name="Stikker, Peter" userId="0c3ccf3c-f211-4dbb-800b-a0fe90374941" providerId="ADAL" clId="{FA85E9FC-9302-418D-875C-B6D1E5A519D1}" dt="2020-01-23T11:51:53.500" v="392" actId="14100"/>
          <ac:spMkLst>
            <pc:docMk/>
            <pc:sldMk cId="74611086" sldId="299"/>
            <ac:spMk id="4" creationId="{1F062CE5-6474-49A8-8A22-CCFAAE24EA5A}"/>
          </ac:spMkLst>
        </pc:spChg>
        <pc:spChg chg="mod">
          <ac:chgData name="Stikker, Peter" userId="0c3ccf3c-f211-4dbb-800b-a0fe90374941" providerId="ADAL" clId="{FA85E9FC-9302-418D-875C-B6D1E5A519D1}" dt="2020-01-23T11:50:51.589" v="385" actId="1076"/>
          <ac:spMkLst>
            <pc:docMk/>
            <pc:sldMk cId="74611086" sldId="299"/>
            <ac:spMk id="8" creationId="{C764BE54-2B0B-477D-A315-150B8EF653BB}"/>
          </ac:spMkLst>
        </pc:spChg>
        <pc:spChg chg="mod">
          <ac:chgData name="Stikker, Peter" userId="0c3ccf3c-f211-4dbb-800b-a0fe90374941" providerId="ADAL" clId="{FA85E9FC-9302-418D-875C-B6D1E5A519D1}" dt="2020-01-23T11:52:12.729" v="395" actId="208"/>
          <ac:spMkLst>
            <pc:docMk/>
            <pc:sldMk cId="74611086" sldId="299"/>
            <ac:spMk id="9" creationId="{5458B408-5140-498D-8EC5-2EF54223C71B}"/>
          </ac:spMkLst>
        </pc:spChg>
        <pc:spChg chg="mod">
          <ac:chgData name="Stikker, Peter" userId="0c3ccf3c-f211-4dbb-800b-a0fe90374941" providerId="ADAL" clId="{FA85E9FC-9302-418D-875C-B6D1E5A519D1}" dt="2020-01-23T11:50:51.589" v="385" actId="1076"/>
          <ac:spMkLst>
            <pc:docMk/>
            <pc:sldMk cId="74611086" sldId="299"/>
            <ac:spMk id="10" creationId="{6A04963E-F212-469E-A671-034949023156}"/>
          </ac:spMkLst>
        </pc:spChg>
        <pc:spChg chg="mod">
          <ac:chgData name="Stikker, Peter" userId="0c3ccf3c-f211-4dbb-800b-a0fe90374941" providerId="ADAL" clId="{FA85E9FC-9302-418D-875C-B6D1E5A519D1}" dt="2020-01-23T11:53:38.519" v="410" actId="208"/>
          <ac:spMkLst>
            <pc:docMk/>
            <pc:sldMk cId="74611086" sldId="299"/>
            <ac:spMk id="11" creationId="{4BDF9466-8ECF-44EF-BDFB-2732ADA94C93}"/>
          </ac:spMkLst>
        </pc:spChg>
        <pc:spChg chg="mod">
          <ac:chgData name="Stikker, Peter" userId="0c3ccf3c-f211-4dbb-800b-a0fe90374941" providerId="ADAL" clId="{FA85E9FC-9302-418D-875C-B6D1E5A519D1}" dt="2020-01-23T11:50:51.589" v="385" actId="1076"/>
          <ac:spMkLst>
            <pc:docMk/>
            <pc:sldMk cId="74611086" sldId="299"/>
            <ac:spMk id="13" creationId="{48A4D178-01D4-4FCC-B54C-D123F195281A}"/>
          </ac:spMkLst>
        </pc:spChg>
        <pc:spChg chg="mod">
          <ac:chgData name="Stikker, Peter" userId="0c3ccf3c-f211-4dbb-800b-a0fe90374941" providerId="ADAL" clId="{FA85E9FC-9302-418D-875C-B6D1E5A519D1}" dt="2020-01-23T11:52:27.130" v="398" actId="207"/>
          <ac:spMkLst>
            <pc:docMk/>
            <pc:sldMk cId="74611086" sldId="299"/>
            <ac:spMk id="16" creationId="{CFBB6A8B-8F32-4EB0-AF75-22563A3B229B}"/>
          </ac:spMkLst>
        </pc:spChg>
        <pc:graphicFrameChg chg="mod modGraphic">
          <ac:chgData name="Stikker, Peter" userId="0c3ccf3c-f211-4dbb-800b-a0fe90374941" providerId="ADAL" clId="{FA85E9FC-9302-418D-875C-B6D1E5A519D1}" dt="2020-01-23T11:52:04.436" v="394"/>
          <ac:graphicFrameMkLst>
            <pc:docMk/>
            <pc:sldMk cId="74611086" sldId="299"/>
            <ac:graphicFrameMk id="5" creationId="{ABDFE5E1-BD22-461A-B2A1-DB2813A4EC8F}"/>
          </ac:graphicFrameMkLst>
        </pc:graphicFrameChg>
        <pc:graphicFrameChg chg="mod modGraphic">
          <ac:chgData name="Stikker, Peter" userId="0c3ccf3c-f211-4dbb-800b-a0fe90374941" providerId="ADAL" clId="{FA85E9FC-9302-418D-875C-B6D1E5A519D1}" dt="2020-01-23T11:52:20.171" v="397" actId="207"/>
          <ac:graphicFrameMkLst>
            <pc:docMk/>
            <pc:sldMk cId="74611086" sldId="299"/>
            <ac:graphicFrameMk id="12" creationId="{A09CC5A7-5863-46EC-80E0-43AB608618EB}"/>
          </ac:graphicFrameMkLst>
        </pc:graphicFrameChg>
        <pc:picChg chg="mod">
          <ac:chgData name="Stikker, Peter" userId="0c3ccf3c-f211-4dbb-800b-a0fe90374941" providerId="ADAL" clId="{FA85E9FC-9302-418D-875C-B6D1E5A519D1}" dt="2020-01-23T11:50:51.589" v="385" actId="1076"/>
          <ac:picMkLst>
            <pc:docMk/>
            <pc:sldMk cId="74611086" sldId="299"/>
            <ac:picMk id="6" creationId="{B4F96D62-7D1F-42C5-B3C1-3F9ED52C8D0B}"/>
          </ac:picMkLst>
        </pc:picChg>
        <pc:picChg chg="mod">
          <ac:chgData name="Stikker, Peter" userId="0c3ccf3c-f211-4dbb-800b-a0fe90374941" providerId="ADAL" clId="{FA85E9FC-9302-418D-875C-B6D1E5A519D1}" dt="2020-01-23T11:50:51.589" v="385" actId="1076"/>
          <ac:picMkLst>
            <pc:docMk/>
            <pc:sldMk cId="74611086" sldId="299"/>
            <ac:picMk id="7" creationId="{DA62398C-8406-497C-B7A7-FA0119E4A8D8}"/>
          </ac:picMkLst>
        </pc:picChg>
        <pc:picChg chg="mod">
          <ac:chgData name="Stikker, Peter" userId="0c3ccf3c-f211-4dbb-800b-a0fe90374941" providerId="ADAL" clId="{FA85E9FC-9302-418D-875C-B6D1E5A519D1}" dt="2020-01-23T11:50:51.589" v="385" actId="1076"/>
          <ac:picMkLst>
            <pc:docMk/>
            <pc:sldMk cId="74611086" sldId="299"/>
            <ac:picMk id="14" creationId="{F7CC66E1-5607-4341-AD59-6A98461A080C}"/>
          </ac:picMkLst>
        </pc:picChg>
        <pc:picChg chg="mod">
          <ac:chgData name="Stikker, Peter" userId="0c3ccf3c-f211-4dbb-800b-a0fe90374941" providerId="ADAL" clId="{FA85E9FC-9302-418D-875C-B6D1E5A519D1}" dt="2020-01-23T11:50:51.589" v="385" actId="1076"/>
          <ac:picMkLst>
            <pc:docMk/>
            <pc:sldMk cId="74611086" sldId="299"/>
            <ac:picMk id="15" creationId="{4657892B-FD3F-4DEF-BAFF-59111008082F}"/>
          </ac:picMkLst>
        </pc:picChg>
        <pc:cxnChg chg="mod">
          <ac:chgData name="Stikker, Peter" userId="0c3ccf3c-f211-4dbb-800b-a0fe90374941" providerId="ADAL" clId="{FA85E9FC-9302-418D-875C-B6D1E5A519D1}" dt="2020-01-23T11:50:51.589" v="385" actId="1076"/>
          <ac:cxnSpMkLst>
            <pc:docMk/>
            <pc:sldMk cId="74611086" sldId="299"/>
            <ac:cxnSpMk id="17" creationId="{CE069500-380A-4409-8CB2-EEE8F5146502}"/>
          </ac:cxnSpMkLst>
        </pc:cxnChg>
      </pc:sldChg>
      <pc:sldChg chg="modSp add">
        <pc:chgData name="Stikker, Peter" userId="0c3ccf3c-f211-4dbb-800b-a0fe90374941" providerId="ADAL" clId="{FA85E9FC-9302-418D-875C-B6D1E5A519D1}" dt="2020-01-23T12:00:34.171" v="459" actId="14100"/>
        <pc:sldMkLst>
          <pc:docMk/>
          <pc:sldMk cId="3192445363" sldId="301"/>
        </pc:sldMkLst>
        <pc:spChg chg="mod">
          <ac:chgData name="Stikker, Peter" userId="0c3ccf3c-f211-4dbb-800b-a0fe90374941" providerId="ADAL" clId="{FA85E9FC-9302-418D-875C-B6D1E5A519D1}" dt="2020-01-23T12:00:34.171" v="459" actId="14100"/>
          <ac:spMkLst>
            <pc:docMk/>
            <pc:sldMk cId="3192445363" sldId="301"/>
            <ac:spMk id="2" creationId="{416496ED-EBFA-4001-A31C-8E6009358A59}"/>
          </ac:spMkLst>
        </pc:spChg>
        <pc:spChg chg="mod">
          <ac:chgData name="Stikker, Peter" userId="0c3ccf3c-f211-4dbb-800b-a0fe90374941" providerId="ADAL" clId="{FA85E9FC-9302-418D-875C-B6D1E5A519D1}" dt="2020-01-23T11:59:19.122" v="446" actId="207"/>
          <ac:spMkLst>
            <pc:docMk/>
            <pc:sldMk cId="3192445363" sldId="301"/>
            <ac:spMk id="3" creationId="{CA79688A-DCCE-4382-9F3D-71EAC99847C9}"/>
          </ac:spMkLst>
        </pc:spChg>
      </pc:sldChg>
      <pc:sldChg chg="modSp add">
        <pc:chgData name="Stikker, Peter" userId="0c3ccf3c-f211-4dbb-800b-a0fe90374941" providerId="ADAL" clId="{FA85E9FC-9302-418D-875C-B6D1E5A519D1}" dt="2020-01-23T12:06:45.803" v="506" actId="208"/>
        <pc:sldMkLst>
          <pc:docMk/>
          <pc:sldMk cId="3758738342" sldId="302"/>
        </pc:sldMkLst>
        <pc:spChg chg="mod">
          <ac:chgData name="Stikker, Peter" userId="0c3ccf3c-f211-4dbb-800b-a0fe90374941" providerId="ADAL" clId="{FA85E9FC-9302-418D-875C-B6D1E5A519D1}" dt="2020-01-23T12:00:58.765" v="463" actId="207"/>
          <ac:spMkLst>
            <pc:docMk/>
            <pc:sldMk cId="3758738342" sldId="302"/>
            <ac:spMk id="3" creationId="{8D606CB5-004F-478B-82E8-CC566397639B}"/>
          </ac:spMkLst>
        </pc:spChg>
        <pc:spChg chg="mod">
          <ac:chgData name="Stikker, Peter" userId="0c3ccf3c-f211-4dbb-800b-a0fe90374941" providerId="ADAL" clId="{FA85E9FC-9302-418D-875C-B6D1E5A519D1}" dt="2020-01-23T12:03:53.149" v="476" actId="207"/>
          <ac:spMkLst>
            <pc:docMk/>
            <pc:sldMk cId="3758738342" sldId="302"/>
            <ac:spMk id="4" creationId="{345EEB24-00FD-4557-9952-90C47BA447C8}"/>
          </ac:spMkLst>
        </pc:spChg>
        <pc:spChg chg="mod">
          <ac:chgData name="Stikker, Peter" userId="0c3ccf3c-f211-4dbb-800b-a0fe90374941" providerId="ADAL" clId="{FA85E9FC-9302-418D-875C-B6D1E5A519D1}" dt="2020-01-23T12:04:22.178" v="479" actId="208"/>
          <ac:spMkLst>
            <pc:docMk/>
            <pc:sldMk cId="3758738342" sldId="302"/>
            <ac:spMk id="10" creationId="{DEF56196-1EE7-49AA-A38D-423C670604C2}"/>
          </ac:spMkLst>
        </pc:spChg>
        <pc:spChg chg="mod">
          <ac:chgData name="Stikker, Peter" userId="0c3ccf3c-f211-4dbb-800b-a0fe90374941" providerId="ADAL" clId="{FA85E9FC-9302-418D-875C-B6D1E5A519D1}" dt="2020-01-23T12:04:22.178" v="479" actId="208"/>
          <ac:spMkLst>
            <pc:docMk/>
            <pc:sldMk cId="3758738342" sldId="302"/>
            <ac:spMk id="11" creationId="{1B2A02BD-4F47-4E68-96FB-BC22DAA2E2A1}"/>
          </ac:spMkLst>
        </pc:spChg>
        <pc:spChg chg="mod">
          <ac:chgData name="Stikker, Peter" userId="0c3ccf3c-f211-4dbb-800b-a0fe90374941" providerId="ADAL" clId="{FA85E9FC-9302-418D-875C-B6D1E5A519D1}" dt="2020-01-23T12:04:22.178" v="479" actId="208"/>
          <ac:spMkLst>
            <pc:docMk/>
            <pc:sldMk cId="3758738342" sldId="302"/>
            <ac:spMk id="12" creationId="{17EFB4CF-D608-470E-8B95-A11802A970E8}"/>
          </ac:spMkLst>
        </pc:spChg>
        <pc:spChg chg="mod">
          <ac:chgData name="Stikker, Peter" userId="0c3ccf3c-f211-4dbb-800b-a0fe90374941" providerId="ADAL" clId="{FA85E9FC-9302-418D-875C-B6D1E5A519D1}" dt="2020-01-23T12:06:45.803" v="506" actId="208"/>
          <ac:spMkLst>
            <pc:docMk/>
            <pc:sldMk cId="3758738342" sldId="302"/>
            <ac:spMk id="14" creationId="{20F90560-B468-4182-8E07-4C3107E4353C}"/>
          </ac:spMkLst>
        </pc:spChg>
        <pc:graphicFrameChg chg="mod modGraphic">
          <ac:chgData name="Stikker, Peter" userId="0c3ccf3c-f211-4dbb-800b-a0fe90374941" providerId="ADAL" clId="{FA85E9FC-9302-418D-875C-B6D1E5A519D1}" dt="2020-01-23T12:04:13.695" v="478"/>
          <ac:graphicFrameMkLst>
            <pc:docMk/>
            <pc:sldMk cId="3758738342" sldId="302"/>
            <ac:graphicFrameMk id="5" creationId="{7139703D-C7E4-4420-B6DA-3A232718F762}"/>
          </ac:graphicFrameMkLst>
        </pc:graphicFrameChg>
      </pc:sldChg>
      <pc:sldChg chg="modSp add">
        <pc:chgData name="Stikker, Peter" userId="0c3ccf3c-f211-4dbb-800b-a0fe90374941" providerId="ADAL" clId="{FA85E9FC-9302-418D-875C-B6D1E5A519D1}" dt="2020-01-23T12:10:54.085" v="543" actId="207"/>
        <pc:sldMkLst>
          <pc:docMk/>
          <pc:sldMk cId="2681773860" sldId="303"/>
        </pc:sldMkLst>
        <pc:spChg chg="mod">
          <ac:chgData name="Stikker, Peter" userId="0c3ccf3c-f211-4dbb-800b-a0fe90374941" providerId="ADAL" clId="{FA85E9FC-9302-418D-875C-B6D1E5A519D1}" dt="2020-01-23T12:07:34.737" v="515" actId="207"/>
          <ac:spMkLst>
            <pc:docMk/>
            <pc:sldMk cId="2681773860" sldId="303"/>
            <ac:spMk id="3" creationId="{0DC1641A-0CAF-421A-B982-12CA212F5F29}"/>
          </ac:spMkLst>
        </pc:spChg>
        <pc:spChg chg="mod">
          <ac:chgData name="Stikker, Peter" userId="0c3ccf3c-f211-4dbb-800b-a0fe90374941" providerId="ADAL" clId="{FA85E9FC-9302-418D-875C-B6D1E5A519D1}" dt="2020-01-23T12:07:04.956" v="507" actId="1076"/>
          <ac:spMkLst>
            <pc:docMk/>
            <pc:sldMk cId="2681773860" sldId="303"/>
            <ac:spMk id="7" creationId="{84A585C8-A201-4C48-990B-5490D9BD3B82}"/>
          </ac:spMkLst>
        </pc:spChg>
        <pc:spChg chg="mod">
          <ac:chgData name="Stikker, Peter" userId="0c3ccf3c-f211-4dbb-800b-a0fe90374941" providerId="ADAL" clId="{FA85E9FC-9302-418D-875C-B6D1E5A519D1}" dt="2020-01-23T12:07:04.956" v="507" actId="1076"/>
          <ac:spMkLst>
            <pc:docMk/>
            <pc:sldMk cId="2681773860" sldId="303"/>
            <ac:spMk id="8" creationId="{DCE71131-E6DE-48D9-8074-EEBC078ED87C}"/>
          </ac:spMkLst>
        </pc:spChg>
        <pc:spChg chg="mod">
          <ac:chgData name="Stikker, Peter" userId="0c3ccf3c-f211-4dbb-800b-a0fe90374941" providerId="ADAL" clId="{FA85E9FC-9302-418D-875C-B6D1E5A519D1}" dt="2020-01-23T12:07:04.956" v="507" actId="1076"/>
          <ac:spMkLst>
            <pc:docMk/>
            <pc:sldMk cId="2681773860" sldId="303"/>
            <ac:spMk id="9" creationId="{34BF42B5-AF75-47DC-87E2-46B7F5532276}"/>
          </ac:spMkLst>
        </pc:spChg>
        <pc:spChg chg="mod">
          <ac:chgData name="Stikker, Peter" userId="0c3ccf3c-f211-4dbb-800b-a0fe90374941" providerId="ADAL" clId="{FA85E9FC-9302-418D-875C-B6D1E5A519D1}" dt="2020-01-23T12:07:37.288" v="516" actId="1076"/>
          <ac:spMkLst>
            <pc:docMk/>
            <pc:sldMk cId="2681773860" sldId="303"/>
            <ac:spMk id="11" creationId="{956C0E9B-838A-4F52-BEEE-D3C4D9639042}"/>
          </ac:spMkLst>
        </pc:spChg>
        <pc:spChg chg="mod">
          <ac:chgData name="Stikker, Peter" userId="0c3ccf3c-f211-4dbb-800b-a0fe90374941" providerId="ADAL" clId="{FA85E9FC-9302-418D-875C-B6D1E5A519D1}" dt="2020-01-23T12:08:56.787" v="525" actId="1076"/>
          <ac:spMkLst>
            <pc:docMk/>
            <pc:sldMk cId="2681773860" sldId="303"/>
            <ac:spMk id="12" creationId="{6B53886C-E1EF-4EEC-AE6C-177CA252D88B}"/>
          </ac:spMkLst>
        </pc:spChg>
        <pc:spChg chg="mod">
          <ac:chgData name="Stikker, Peter" userId="0c3ccf3c-f211-4dbb-800b-a0fe90374941" providerId="ADAL" clId="{FA85E9FC-9302-418D-875C-B6D1E5A519D1}" dt="2020-01-23T12:08:53.613" v="524" actId="14100"/>
          <ac:spMkLst>
            <pc:docMk/>
            <pc:sldMk cId="2681773860" sldId="303"/>
            <ac:spMk id="13" creationId="{90138BDC-3BC0-480B-837B-D7897BE616B9}"/>
          </ac:spMkLst>
        </pc:spChg>
        <pc:spChg chg="mod">
          <ac:chgData name="Stikker, Peter" userId="0c3ccf3c-f211-4dbb-800b-a0fe90374941" providerId="ADAL" clId="{FA85E9FC-9302-418D-875C-B6D1E5A519D1}" dt="2020-01-23T12:10:54.085" v="543" actId="207"/>
          <ac:spMkLst>
            <pc:docMk/>
            <pc:sldMk cId="2681773860" sldId="303"/>
            <ac:spMk id="14" creationId="{54CD6868-9E0A-4E84-9418-7293740C7691}"/>
          </ac:spMkLst>
        </pc:spChg>
        <pc:graphicFrameChg chg="mod modGraphic">
          <ac:chgData name="Stikker, Peter" userId="0c3ccf3c-f211-4dbb-800b-a0fe90374941" providerId="ADAL" clId="{FA85E9FC-9302-418D-875C-B6D1E5A519D1}" dt="2020-01-23T12:07:56.915" v="518" actId="207"/>
          <ac:graphicFrameMkLst>
            <pc:docMk/>
            <pc:sldMk cId="2681773860" sldId="303"/>
            <ac:graphicFrameMk id="4" creationId="{6EF93FD9-7B3A-4233-9327-82DDB1509D0A}"/>
          </ac:graphicFrameMkLst>
        </pc:graphicFrameChg>
        <pc:picChg chg="mod">
          <ac:chgData name="Stikker, Peter" userId="0c3ccf3c-f211-4dbb-800b-a0fe90374941" providerId="ADAL" clId="{FA85E9FC-9302-418D-875C-B6D1E5A519D1}" dt="2020-01-23T12:08:06.196" v="519" actId="207"/>
          <ac:picMkLst>
            <pc:docMk/>
            <pc:sldMk cId="2681773860" sldId="303"/>
            <ac:picMk id="5" creationId="{123CF73F-B59C-4F4B-A899-4E8AD8B58E63}"/>
          </ac:picMkLst>
        </pc:picChg>
        <pc:picChg chg="mod">
          <ac:chgData name="Stikker, Peter" userId="0c3ccf3c-f211-4dbb-800b-a0fe90374941" providerId="ADAL" clId="{FA85E9FC-9302-418D-875C-B6D1E5A519D1}" dt="2020-01-23T12:08:06.196" v="519" actId="207"/>
          <ac:picMkLst>
            <pc:docMk/>
            <pc:sldMk cId="2681773860" sldId="303"/>
            <ac:picMk id="6" creationId="{F6821215-8D50-4F48-AB5E-96BAFAFC3FAD}"/>
          </ac:picMkLst>
        </pc:picChg>
        <pc:picChg chg="mod">
          <ac:chgData name="Stikker, Peter" userId="0c3ccf3c-f211-4dbb-800b-a0fe90374941" providerId="ADAL" clId="{FA85E9FC-9302-418D-875C-B6D1E5A519D1}" dt="2020-01-23T12:07:04.956" v="507" actId="1076"/>
          <ac:picMkLst>
            <pc:docMk/>
            <pc:sldMk cId="2681773860" sldId="303"/>
            <ac:picMk id="10" creationId="{6472CCB5-BD0A-4CBB-B4A0-E69D621B565B}"/>
          </ac:picMkLst>
        </pc:picChg>
      </pc:sldChg>
      <pc:sldChg chg="modSp add">
        <pc:chgData name="Stikker, Peter" userId="0c3ccf3c-f211-4dbb-800b-a0fe90374941" providerId="ADAL" clId="{FA85E9FC-9302-418D-875C-B6D1E5A519D1}" dt="2020-01-23T13:37:24.530" v="1434" actId="207"/>
        <pc:sldMkLst>
          <pc:docMk/>
          <pc:sldMk cId="3138907559" sldId="304"/>
        </pc:sldMkLst>
        <pc:spChg chg="mod">
          <ac:chgData name="Stikker, Peter" userId="0c3ccf3c-f211-4dbb-800b-a0fe90374941" providerId="ADAL" clId="{FA85E9FC-9302-418D-875C-B6D1E5A519D1}" dt="2020-01-23T13:33:18.982" v="1403" actId="207"/>
          <ac:spMkLst>
            <pc:docMk/>
            <pc:sldMk cId="3138907559" sldId="304"/>
            <ac:spMk id="3" creationId="{6C49813C-6AF7-443E-B62B-DA549C597D42}"/>
          </ac:spMkLst>
        </pc:spChg>
        <pc:spChg chg="mod">
          <ac:chgData name="Stikker, Peter" userId="0c3ccf3c-f211-4dbb-800b-a0fe90374941" providerId="ADAL" clId="{FA85E9FC-9302-418D-875C-B6D1E5A519D1}" dt="2020-01-23T13:37:24.530" v="1434" actId="207"/>
          <ac:spMkLst>
            <pc:docMk/>
            <pc:sldMk cId="3138907559" sldId="304"/>
            <ac:spMk id="5" creationId="{A994DFD9-4D36-4646-9BF3-6224DD99BC06}"/>
          </ac:spMkLst>
        </pc:spChg>
        <pc:graphicFrameChg chg="mod modGraphic">
          <ac:chgData name="Stikker, Peter" userId="0c3ccf3c-f211-4dbb-800b-a0fe90374941" providerId="ADAL" clId="{FA85E9FC-9302-418D-875C-B6D1E5A519D1}" dt="2020-01-23T13:33:40.190" v="1406"/>
          <ac:graphicFrameMkLst>
            <pc:docMk/>
            <pc:sldMk cId="3138907559" sldId="304"/>
            <ac:graphicFrameMk id="4" creationId="{0C3C04DE-A4D7-49C8-AFAF-F21A821ECA2F}"/>
          </ac:graphicFrameMkLst>
        </pc:graphicFrameChg>
      </pc:sldChg>
      <pc:sldChg chg="modSp add">
        <pc:chgData name="Stikker, Peter" userId="0c3ccf3c-f211-4dbb-800b-a0fe90374941" providerId="ADAL" clId="{FA85E9FC-9302-418D-875C-B6D1E5A519D1}" dt="2020-01-23T13:42:09.789" v="1509" actId="20577"/>
        <pc:sldMkLst>
          <pc:docMk/>
          <pc:sldMk cId="3570619404" sldId="306"/>
        </pc:sldMkLst>
        <pc:spChg chg="mod">
          <ac:chgData name="Stikker, Peter" userId="0c3ccf3c-f211-4dbb-800b-a0fe90374941" providerId="ADAL" clId="{FA85E9FC-9302-418D-875C-B6D1E5A519D1}" dt="2020-01-23T13:41:45.803" v="1480" actId="20577"/>
          <ac:spMkLst>
            <pc:docMk/>
            <pc:sldMk cId="3570619404" sldId="306"/>
            <ac:spMk id="6" creationId="{E2347204-0D29-4F83-AA77-D2914E42B5BF}"/>
          </ac:spMkLst>
        </pc:spChg>
        <pc:spChg chg="mod">
          <ac:chgData name="Stikker, Peter" userId="0c3ccf3c-f211-4dbb-800b-a0fe90374941" providerId="ADAL" clId="{FA85E9FC-9302-418D-875C-B6D1E5A519D1}" dt="2020-01-23T13:42:09.789" v="1509" actId="20577"/>
          <ac:spMkLst>
            <pc:docMk/>
            <pc:sldMk cId="3570619404" sldId="306"/>
            <ac:spMk id="7" creationId="{143C0D8E-42D0-4619-ACF1-8DB8E5C4586C}"/>
          </ac:spMkLst>
        </pc:spChg>
      </pc:sldChg>
      <pc:sldChg chg="modSp add">
        <pc:chgData name="Stikker, Peter" userId="0c3ccf3c-f211-4dbb-800b-a0fe90374941" providerId="ADAL" clId="{FA85E9FC-9302-418D-875C-B6D1E5A519D1}" dt="2020-01-23T14:10:13.427" v="1592" actId="6549"/>
        <pc:sldMkLst>
          <pc:docMk/>
          <pc:sldMk cId="844550515" sldId="308"/>
        </pc:sldMkLst>
        <pc:spChg chg="mod">
          <ac:chgData name="Stikker, Peter" userId="0c3ccf3c-f211-4dbb-800b-a0fe90374941" providerId="ADAL" clId="{FA85E9FC-9302-418D-875C-B6D1E5A519D1}" dt="2020-01-23T14:10:13.427" v="1592" actId="6549"/>
          <ac:spMkLst>
            <pc:docMk/>
            <pc:sldMk cId="844550515" sldId="308"/>
            <ac:spMk id="3" creationId="{519E5218-8DEA-45EB-947C-6BD8AE85A0D4}"/>
          </ac:spMkLst>
        </pc:spChg>
      </pc:sldChg>
      <pc:sldChg chg="modSp add del">
        <pc:chgData name="Stikker, Peter" userId="0c3ccf3c-f211-4dbb-800b-a0fe90374941" providerId="ADAL" clId="{FA85E9FC-9302-418D-875C-B6D1E5A519D1}" dt="2020-01-23T14:08:28.149" v="1580" actId="2696"/>
        <pc:sldMkLst>
          <pc:docMk/>
          <pc:sldMk cId="1731610489" sldId="308"/>
        </pc:sldMkLst>
        <pc:spChg chg="mod">
          <ac:chgData name="Stikker, Peter" userId="0c3ccf3c-f211-4dbb-800b-a0fe90374941" providerId="ADAL" clId="{FA85E9FC-9302-418D-875C-B6D1E5A519D1}" dt="2020-01-23T13:40:07.932" v="1455" actId="14100"/>
          <ac:spMkLst>
            <pc:docMk/>
            <pc:sldMk cId="1731610489" sldId="308"/>
            <ac:spMk id="2" creationId="{9E298A15-FCAF-4CAC-8A6F-64C972F95285}"/>
          </ac:spMkLst>
        </pc:spChg>
        <pc:spChg chg="mod">
          <ac:chgData name="Stikker, Peter" userId="0c3ccf3c-f211-4dbb-800b-a0fe90374941" providerId="ADAL" clId="{FA85E9FC-9302-418D-875C-B6D1E5A519D1}" dt="2020-01-23T13:52:46.654" v="1577" actId="20577"/>
          <ac:spMkLst>
            <pc:docMk/>
            <pc:sldMk cId="1731610489" sldId="308"/>
            <ac:spMk id="3" creationId="{519E5218-8DEA-45EB-947C-6BD8AE85A0D4}"/>
          </ac:spMkLst>
        </pc:spChg>
      </pc:sldChg>
      <pc:sldChg chg="add">
        <pc:chgData name="Stikker, Peter" userId="0c3ccf3c-f211-4dbb-800b-a0fe90374941" providerId="ADAL" clId="{FA85E9FC-9302-418D-875C-B6D1E5A519D1}" dt="2020-01-23T11:26:34.448" v="172"/>
        <pc:sldMkLst>
          <pc:docMk/>
          <pc:sldMk cId="1192083372" sldId="309"/>
        </pc:sldMkLst>
      </pc:sldChg>
      <pc:sldChg chg="modSp add ord">
        <pc:chgData name="Stikker, Peter" userId="0c3ccf3c-f211-4dbb-800b-a0fe90374941" providerId="ADAL" clId="{FA85E9FC-9302-418D-875C-B6D1E5A519D1}" dt="2020-01-23T15:48:26.582" v="1600" actId="1076"/>
        <pc:sldMkLst>
          <pc:docMk/>
          <pc:sldMk cId="1819202486" sldId="310"/>
        </pc:sldMkLst>
        <pc:spChg chg="mod">
          <ac:chgData name="Stikker, Peter" userId="0c3ccf3c-f211-4dbb-800b-a0fe90374941" providerId="ADAL" clId="{FA85E9FC-9302-418D-875C-B6D1E5A519D1}" dt="2020-01-23T15:48:26.582" v="1600" actId="1076"/>
          <ac:spMkLst>
            <pc:docMk/>
            <pc:sldMk cId="1819202486" sldId="310"/>
            <ac:spMk id="3" creationId="{84652177-766F-46D1-AF01-9F1BEDEA57EE}"/>
          </ac:spMkLst>
        </pc:spChg>
      </pc:sldChg>
      <pc:sldChg chg="addSp delSp modSp">
        <pc:chgData name="Stikker, Peter" userId="0c3ccf3c-f211-4dbb-800b-a0fe90374941" providerId="ADAL" clId="{FA85E9FC-9302-418D-875C-B6D1E5A519D1}" dt="2020-01-23T15:50:07.775" v="1606" actId="1076"/>
        <pc:sldMkLst>
          <pc:docMk/>
          <pc:sldMk cId="27951774" sldId="322"/>
        </pc:sldMkLst>
        <pc:picChg chg="del">
          <ac:chgData name="Stikker, Peter" userId="0c3ccf3c-f211-4dbb-800b-a0fe90374941" providerId="ADAL" clId="{FA85E9FC-9302-418D-875C-B6D1E5A519D1}" dt="2020-01-22T14:19:06.574" v="48" actId="478"/>
          <ac:picMkLst>
            <pc:docMk/>
            <pc:sldMk cId="27951774" sldId="322"/>
            <ac:picMk id="3" creationId="{37CC35BD-00C5-45C2-B4D9-8CC011925F32}"/>
          </ac:picMkLst>
        </pc:picChg>
        <pc:picChg chg="add mod modCrop">
          <ac:chgData name="Stikker, Peter" userId="0c3ccf3c-f211-4dbb-800b-a0fe90374941" providerId="ADAL" clId="{FA85E9FC-9302-418D-875C-B6D1E5A519D1}" dt="2020-01-23T15:50:07.775" v="1606" actId="1076"/>
          <ac:picMkLst>
            <pc:docMk/>
            <pc:sldMk cId="27951774" sldId="322"/>
            <ac:picMk id="3" creationId="{CE7E4979-9816-4153-9460-221796A4B839}"/>
          </ac:picMkLst>
        </pc:picChg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4043991861" sldId="324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562434886" sldId="325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332140545" sldId="326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144028675" sldId="327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350548820" sldId="328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96843359" sldId="329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462118451" sldId="330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2411886800" sldId="332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464177000" sldId="333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562659606" sldId="334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840936563" sldId="335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805468444" sldId="336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845684817" sldId="338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19854379" sldId="339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65386209" sldId="340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468206042" sldId="341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272981619" sldId="342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067245640" sldId="343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539578187" sldId="344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300858521" sldId="345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172374159" sldId="346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706342329" sldId="347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225134759" sldId="348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2145822736" sldId="349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1000091853" sldId="350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147367203" sldId="351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313709349" sldId="352"/>
        </pc:sldMkLst>
      </pc:sldChg>
      <pc:sldChg chg="del">
        <pc:chgData name="Stikker, Peter" userId="0c3ccf3c-f211-4dbb-800b-a0fe90374941" providerId="ADAL" clId="{FA85E9FC-9302-418D-875C-B6D1E5A519D1}" dt="2020-01-23T13:40:28.556" v="1459" actId="47"/>
        <pc:sldMkLst>
          <pc:docMk/>
          <pc:sldMk cId="1586718283" sldId="353"/>
        </pc:sldMkLst>
      </pc:sldChg>
      <pc:sldChg chg="del">
        <pc:chgData name="Stikker, Peter" userId="0c3ccf3c-f211-4dbb-800b-a0fe90374941" providerId="ADAL" clId="{FA85E9FC-9302-418D-875C-B6D1E5A519D1}" dt="2020-01-22T14:19:45.182" v="73" actId="47"/>
        <pc:sldMkLst>
          <pc:docMk/>
          <pc:sldMk cId="2151915020" sldId="354"/>
        </pc:sldMkLst>
      </pc:sldChg>
      <pc:sldChg chg="del">
        <pc:chgData name="Stikker, Peter" userId="0c3ccf3c-f211-4dbb-800b-a0fe90374941" providerId="ADAL" clId="{FA85E9FC-9302-418D-875C-B6D1E5A519D1}" dt="2020-01-23T14:10:00.954" v="1591" actId="47"/>
        <pc:sldMkLst>
          <pc:docMk/>
          <pc:sldMk cId="1379151393" sldId="355"/>
        </pc:sldMkLst>
      </pc:sldChg>
      <pc:sldChg chg="addSp modSp add del">
        <pc:chgData name="Stikker, Peter" userId="0c3ccf3c-f211-4dbb-800b-a0fe90374941" providerId="ADAL" clId="{FA85E9FC-9302-418D-875C-B6D1E5A519D1}" dt="2020-01-23T11:33:57.478" v="225" actId="47"/>
        <pc:sldMkLst>
          <pc:docMk/>
          <pc:sldMk cId="525292657" sldId="356"/>
        </pc:sldMkLst>
        <pc:spChg chg="mod">
          <ac:chgData name="Stikker, Peter" userId="0c3ccf3c-f211-4dbb-800b-a0fe90374941" providerId="ADAL" clId="{FA85E9FC-9302-418D-875C-B6D1E5A519D1}" dt="2020-01-22T14:33:28.267" v="133" actId="1076"/>
          <ac:spMkLst>
            <pc:docMk/>
            <pc:sldMk cId="525292657" sldId="356"/>
            <ac:spMk id="2" creationId="{B2AFBE47-7EF6-4146-AAE8-D6A0DE82730E}"/>
          </ac:spMkLst>
        </pc:spChg>
        <pc:spChg chg="add mod">
          <ac:chgData name="Stikker, Peter" userId="0c3ccf3c-f211-4dbb-800b-a0fe90374941" providerId="ADAL" clId="{FA85E9FC-9302-418D-875C-B6D1E5A519D1}" dt="2020-01-22T14:33:42.005" v="135" actId="14100"/>
          <ac:spMkLst>
            <pc:docMk/>
            <pc:sldMk cId="525292657" sldId="356"/>
            <ac:spMk id="3" creationId="{44881514-F586-4B94-99C8-A06F0733BDDC}"/>
          </ac:spMkLst>
        </pc:spChg>
      </pc:sldChg>
      <pc:sldChg chg="modSp add modAnim">
        <pc:chgData name="Stikker, Peter" userId="0c3ccf3c-f211-4dbb-800b-a0fe90374941" providerId="ADAL" clId="{FA85E9FC-9302-418D-875C-B6D1E5A519D1}" dt="2020-01-23T11:43:44.043" v="339"/>
        <pc:sldMkLst>
          <pc:docMk/>
          <pc:sldMk cId="4189417308" sldId="357"/>
        </pc:sldMkLst>
        <pc:spChg chg="mod">
          <ac:chgData name="Stikker, Peter" userId="0c3ccf3c-f211-4dbb-800b-a0fe90374941" providerId="ADAL" clId="{FA85E9FC-9302-418D-875C-B6D1E5A519D1}" dt="2020-01-23T11:43:05.461" v="328" actId="1076"/>
          <ac:spMkLst>
            <pc:docMk/>
            <pc:sldMk cId="4189417308" sldId="357"/>
            <ac:spMk id="2" creationId="{A2E55D0E-750A-4F8E-A040-157B8727E5CD}"/>
          </ac:spMkLst>
        </pc:spChg>
        <pc:spChg chg="mod">
          <ac:chgData name="Stikker, Peter" userId="0c3ccf3c-f211-4dbb-800b-a0fe90374941" providerId="ADAL" clId="{FA85E9FC-9302-418D-875C-B6D1E5A519D1}" dt="2020-01-23T11:42:38.719" v="319" actId="207"/>
          <ac:spMkLst>
            <pc:docMk/>
            <pc:sldMk cId="4189417308" sldId="357"/>
            <ac:spMk id="3" creationId="{06EE8BAD-DCC6-4122-A370-8B94D3FD47C1}"/>
          </ac:spMkLst>
        </pc:spChg>
        <pc:spChg chg="mod">
          <ac:chgData name="Stikker, Peter" userId="0c3ccf3c-f211-4dbb-800b-a0fe90374941" providerId="ADAL" clId="{FA85E9FC-9302-418D-875C-B6D1E5A519D1}" dt="2020-01-23T11:43:00.502" v="327" actId="207"/>
          <ac:spMkLst>
            <pc:docMk/>
            <pc:sldMk cId="4189417308" sldId="357"/>
            <ac:spMk id="4" creationId="{604294D7-CE39-4203-85A2-347AB5753EE1}"/>
          </ac:spMkLst>
        </pc:spChg>
      </pc:sldChg>
      <pc:sldChg chg="modSp add modAnim">
        <pc:chgData name="Stikker, Peter" userId="0c3ccf3c-f211-4dbb-800b-a0fe90374941" providerId="ADAL" clId="{FA85E9FC-9302-418D-875C-B6D1E5A519D1}" dt="2020-01-23T11:58:42.959" v="440"/>
        <pc:sldMkLst>
          <pc:docMk/>
          <pc:sldMk cId="3921188869" sldId="358"/>
        </pc:sldMkLst>
        <pc:spChg chg="mod">
          <ac:chgData name="Stikker, Peter" userId="0c3ccf3c-f211-4dbb-800b-a0fe90374941" providerId="ADAL" clId="{FA85E9FC-9302-418D-875C-B6D1E5A519D1}" dt="2020-01-23T11:56:09.565" v="422" actId="207"/>
          <ac:spMkLst>
            <pc:docMk/>
            <pc:sldMk cId="3921188869" sldId="358"/>
            <ac:spMk id="3" creationId="{00000000-0000-0000-0000-000000000000}"/>
          </ac:spMkLst>
        </pc:spChg>
        <pc:spChg chg="mod">
          <ac:chgData name="Stikker, Peter" userId="0c3ccf3c-f211-4dbb-800b-a0fe90374941" providerId="ADAL" clId="{FA85E9FC-9302-418D-875C-B6D1E5A519D1}" dt="2020-01-23T11:56:12.562" v="423" actId="1076"/>
          <ac:spMkLst>
            <pc:docMk/>
            <pc:sldMk cId="3921188869" sldId="358"/>
            <ac:spMk id="6" creationId="{873DFEDD-1730-45FB-8ABA-3076E58C2835}"/>
          </ac:spMkLst>
        </pc:spChg>
        <pc:spChg chg="mod">
          <ac:chgData name="Stikker, Peter" userId="0c3ccf3c-f211-4dbb-800b-a0fe90374941" providerId="ADAL" clId="{FA85E9FC-9302-418D-875C-B6D1E5A519D1}" dt="2020-01-23T11:55:09.445" v="411" actId="1076"/>
          <ac:spMkLst>
            <pc:docMk/>
            <pc:sldMk cId="3921188869" sldId="358"/>
            <ac:spMk id="10" creationId="{7F24FCA6-8B1D-422E-8981-00FF89210C8F}"/>
          </ac:spMkLst>
        </pc:spChg>
        <pc:spChg chg="mod">
          <ac:chgData name="Stikker, Peter" userId="0c3ccf3c-f211-4dbb-800b-a0fe90374941" providerId="ADAL" clId="{FA85E9FC-9302-418D-875C-B6D1E5A519D1}" dt="2020-01-23T11:56:33.363" v="426" actId="208"/>
          <ac:spMkLst>
            <pc:docMk/>
            <pc:sldMk cId="3921188869" sldId="358"/>
            <ac:spMk id="11" creationId="{77550DC5-0D52-40D9-85FB-6A7DC8D0AF41}"/>
          </ac:spMkLst>
        </pc:spChg>
        <pc:spChg chg="mod">
          <ac:chgData name="Stikker, Peter" userId="0c3ccf3c-f211-4dbb-800b-a0fe90374941" providerId="ADAL" clId="{FA85E9FC-9302-418D-875C-B6D1E5A519D1}" dt="2020-01-23T11:55:09.445" v="411" actId="1076"/>
          <ac:spMkLst>
            <pc:docMk/>
            <pc:sldMk cId="3921188869" sldId="358"/>
            <ac:spMk id="12" creationId="{673153D3-1E37-4DA4-9C64-91DB79B28100}"/>
          </ac:spMkLst>
        </pc:spChg>
        <pc:spChg chg="mod">
          <ac:chgData name="Stikker, Peter" userId="0c3ccf3c-f211-4dbb-800b-a0fe90374941" providerId="ADAL" clId="{FA85E9FC-9302-418D-875C-B6D1E5A519D1}" dt="2020-01-23T11:58:07.903" v="434" actId="208"/>
          <ac:spMkLst>
            <pc:docMk/>
            <pc:sldMk cId="3921188869" sldId="358"/>
            <ac:spMk id="13" creationId="{E26C2BE2-4E03-491D-AA89-3A337B615BB5}"/>
          </ac:spMkLst>
        </pc:spChg>
        <pc:spChg chg="mod">
          <ac:chgData name="Stikker, Peter" userId="0c3ccf3c-f211-4dbb-800b-a0fe90374941" providerId="ADAL" clId="{FA85E9FC-9302-418D-875C-B6D1E5A519D1}" dt="2020-01-23T11:55:09.445" v="411" actId="1076"/>
          <ac:spMkLst>
            <pc:docMk/>
            <pc:sldMk cId="3921188869" sldId="358"/>
            <ac:spMk id="16" creationId="{90C4683D-EF67-457D-8C91-70142EED44B1}"/>
          </ac:spMkLst>
        </pc:spChg>
        <pc:spChg chg="mod">
          <ac:chgData name="Stikker, Peter" userId="0c3ccf3c-f211-4dbb-800b-a0fe90374941" providerId="ADAL" clId="{FA85E9FC-9302-418D-875C-B6D1E5A519D1}" dt="2020-01-23T11:55:09.445" v="411" actId="1076"/>
          <ac:spMkLst>
            <pc:docMk/>
            <pc:sldMk cId="3921188869" sldId="358"/>
            <ac:spMk id="17" creationId="{EBCEE91C-17D9-4E89-B953-C7890E99DEB5}"/>
          </ac:spMkLst>
        </pc:spChg>
        <pc:spChg chg="mod">
          <ac:chgData name="Stikker, Peter" userId="0c3ccf3c-f211-4dbb-800b-a0fe90374941" providerId="ADAL" clId="{FA85E9FC-9302-418D-875C-B6D1E5A519D1}" dt="2020-01-23T11:55:09.445" v="411" actId="1076"/>
          <ac:spMkLst>
            <pc:docMk/>
            <pc:sldMk cId="3921188869" sldId="358"/>
            <ac:spMk id="18" creationId="{140DB9C2-3981-4C0C-B105-21546F7ADFD2}"/>
          </ac:spMkLst>
        </pc:spChg>
        <pc:spChg chg="mod">
          <ac:chgData name="Stikker, Peter" userId="0c3ccf3c-f211-4dbb-800b-a0fe90374941" providerId="ADAL" clId="{FA85E9FC-9302-418D-875C-B6D1E5A519D1}" dt="2020-01-23T11:58:33.254" v="439" actId="208"/>
          <ac:spMkLst>
            <pc:docMk/>
            <pc:sldMk cId="3921188869" sldId="358"/>
            <ac:spMk id="19" creationId="{9BAE7E4F-66E2-4987-8457-2F7A606FDFA9}"/>
          </ac:spMkLst>
        </pc:spChg>
        <pc:spChg chg="mod">
          <ac:chgData name="Stikker, Peter" userId="0c3ccf3c-f211-4dbb-800b-a0fe90374941" providerId="ADAL" clId="{FA85E9FC-9302-418D-875C-B6D1E5A519D1}" dt="2020-01-23T11:58:33.254" v="439" actId="208"/>
          <ac:spMkLst>
            <pc:docMk/>
            <pc:sldMk cId="3921188869" sldId="358"/>
            <ac:spMk id="20" creationId="{E7AA5AA3-55D5-40BA-83F2-99EB0ED1CFD2}"/>
          </ac:spMkLst>
        </pc:spChg>
        <pc:spChg chg="mod">
          <ac:chgData name="Stikker, Peter" userId="0c3ccf3c-f211-4dbb-800b-a0fe90374941" providerId="ADAL" clId="{FA85E9FC-9302-418D-875C-B6D1E5A519D1}" dt="2020-01-23T11:58:33.254" v="439" actId="208"/>
          <ac:spMkLst>
            <pc:docMk/>
            <pc:sldMk cId="3921188869" sldId="358"/>
            <ac:spMk id="21" creationId="{5F8159CD-406D-4432-B47F-145378C597F2}"/>
          </ac:spMkLst>
        </pc:spChg>
        <pc:spChg chg="mod">
          <ac:chgData name="Stikker, Peter" userId="0c3ccf3c-f211-4dbb-800b-a0fe90374941" providerId="ADAL" clId="{FA85E9FC-9302-418D-875C-B6D1E5A519D1}" dt="2020-01-23T11:58:14.168" v="436" actId="1076"/>
          <ac:spMkLst>
            <pc:docMk/>
            <pc:sldMk cId="3921188869" sldId="358"/>
            <ac:spMk id="23" creationId="{17E4997A-08C5-4036-A01D-E0725B0DACC2}"/>
          </ac:spMkLst>
        </pc:spChg>
        <pc:graphicFrameChg chg="mod modGraphic">
          <ac:chgData name="Stikker, Peter" userId="0c3ccf3c-f211-4dbb-800b-a0fe90374941" providerId="ADAL" clId="{FA85E9FC-9302-418D-875C-B6D1E5A519D1}" dt="2020-01-23T11:56:20.855" v="425"/>
          <ac:graphicFrameMkLst>
            <pc:docMk/>
            <pc:sldMk cId="3921188869" sldId="358"/>
            <ac:graphicFrameMk id="7" creationId="{E48E2D83-9F6A-4369-8C4C-BEE607DDE0DD}"/>
          </ac:graphicFrameMkLst>
        </pc:graphicFrameChg>
        <pc:graphicFrameChg chg="mod modGraphic">
          <ac:chgData name="Stikker, Peter" userId="0c3ccf3c-f211-4dbb-800b-a0fe90374941" providerId="ADAL" clId="{FA85E9FC-9302-418D-875C-B6D1E5A519D1}" dt="2020-01-23T11:58:22.469" v="438"/>
          <ac:graphicFrameMkLst>
            <pc:docMk/>
            <pc:sldMk cId="3921188869" sldId="358"/>
            <ac:graphicFrameMk id="14" creationId="{29E83D0E-DB7E-4C83-8202-804BEC37205B}"/>
          </ac:graphicFrameMkLst>
        </pc:graphicFrameChg>
        <pc:picChg chg="mod">
          <ac:chgData name="Stikker, Peter" userId="0c3ccf3c-f211-4dbb-800b-a0fe90374941" providerId="ADAL" clId="{FA85E9FC-9302-418D-875C-B6D1E5A519D1}" dt="2020-01-23T11:55:09.445" v="411" actId="1076"/>
          <ac:picMkLst>
            <pc:docMk/>
            <pc:sldMk cId="3921188869" sldId="358"/>
            <ac:picMk id="8" creationId="{B32E829F-847F-43B6-8A86-8A8C953735FE}"/>
          </ac:picMkLst>
        </pc:picChg>
        <pc:picChg chg="mod">
          <ac:chgData name="Stikker, Peter" userId="0c3ccf3c-f211-4dbb-800b-a0fe90374941" providerId="ADAL" clId="{FA85E9FC-9302-418D-875C-B6D1E5A519D1}" dt="2020-01-23T11:55:09.445" v="411" actId="1076"/>
          <ac:picMkLst>
            <pc:docMk/>
            <pc:sldMk cId="3921188869" sldId="358"/>
            <ac:picMk id="9" creationId="{7D306C30-E657-4E04-9AF0-81F4D1B270AB}"/>
          </ac:picMkLst>
        </pc:picChg>
        <pc:picChg chg="mod">
          <ac:chgData name="Stikker, Peter" userId="0c3ccf3c-f211-4dbb-800b-a0fe90374941" providerId="ADAL" clId="{FA85E9FC-9302-418D-875C-B6D1E5A519D1}" dt="2020-01-23T11:55:09.445" v="411" actId="1076"/>
          <ac:picMkLst>
            <pc:docMk/>
            <pc:sldMk cId="3921188869" sldId="358"/>
            <ac:picMk id="15" creationId="{27D1939D-1094-442D-8E54-A3145648146E}"/>
          </ac:picMkLst>
        </pc:picChg>
        <pc:picChg chg="mod">
          <ac:chgData name="Stikker, Peter" userId="0c3ccf3c-f211-4dbb-800b-a0fe90374941" providerId="ADAL" clId="{FA85E9FC-9302-418D-875C-B6D1E5A519D1}" dt="2020-01-23T11:55:09.445" v="411" actId="1076"/>
          <ac:picMkLst>
            <pc:docMk/>
            <pc:sldMk cId="3921188869" sldId="358"/>
            <ac:picMk id="22" creationId="{904C3586-8638-4863-A934-47F859E176A2}"/>
          </ac:picMkLst>
        </pc:picChg>
      </pc:sldChg>
      <pc:sldChg chg="delSp modSp add ord">
        <pc:chgData name="Stikker, Peter" userId="0c3ccf3c-f211-4dbb-800b-a0fe90374941" providerId="ADAL" clId="{FA85E9FC-9302-418D-875C-B6D1E5A519D1}" dt="2020-01-23T14:09:57.534" v="1590" actId="1076"/>
        <pc:sldMkLst>
          <pc:docMk/>
          <pc:sldMk cId="1826287913" sldId="359"/>
        </pc:sldMkLst>
        <pc:picChg chg="mod">
          <ac:chgData name="Stikker, Peter" userId="0c3ccf3c-f211-4dbb-800b-a0fe90374941" providerId="ADAL" clId="{FA85E9FC-9302-418D-875C-B6D1E5A519D1}" dt="2020-01-23T14:09:57.534" v="1590" actId="1076"/>
          <ac:picMkLst>
            <pc:docMk/>
            <pc:sldMk cId="1826287913" sldId="359"/>
            <ac:picMk id="3" creationId="{2DCA794E-507F-4B0C-9795-903C107DB87B}"/>
          </ac:picMkLst>
        </pc:picChg>
        <pc:picChg chg="del">
          <ac:chgData name="Stikker, Peter" userId="0c3ccf3c-f211-4dbb-800b-a0fe90374941" providerId="ADAL" clId="{FA85E9FC-9302-418D-875C-B6D1E5A519D1}" dt="2020-01-23T14:09:54.040" v="1589" actId="478"/>
          <ac:picMkLst>
            <pc:docMk/>
            <pc:sldMk cId="1826287913" sldId="359"/>
            <ac:picMk id="4" creationId="{00000000-0000-0000-0000-000000000000}"/>
          </ac:picMkLst>
        </pc:picChg>
      </pc:sldChg>
      <pc:sldChg chg="addSp delSp modSp add">
        <pc:chgData name="Stikker, Peter" userId="0c3ccf3c-f211-4dbb-800b-a0fe90374941" providerId="ADAL" clId="{FA85E9FC-9302-418D-875C-B6D1E5A519D1}" dt="2020-01-23T12:50:25.088" v="1358" actId="478"/>
        <pc:sldMkLst>
          <pc:docMk/>
          <pc:sldMk cId="487522400" sldId="360"/>
        </pc:sldMkLst>
        <pc:spChg chg="mod">
          <ac:chgData name="Stikker, Peter" userId="0c3ccf3c-f211-4dbb-800b-a0fe90374941" providerId="ADAL" clId="{FA85E9FC-9302-418D-875C-B6D1E5A519D1}" dt="2020-01-23T12:48:49.577" v="1301" actId="207"/>
          <ac:spMkLst>
            <pc:docMk/>
            <pc:sldMk cId="487522400" sldId="360"/>
            <ac:spMk id="2" creationId="{A1224705-DE6A-43A6-A416-18DF14D56AFD}"/>
          </ac:spMkLst>
        </pc:spChg>
        <pc:spChg chg="del mod">
          <ac:chgData name="Stikker, Peter" userId="0c3ccf3c-f211-4dbb-800b-a0fe90374941" providerId="ADAL" clId="{FA85E9FC-9302-418D-875C-B6D1E5A519D1}" dt="2020-01-23T12:46:44.022" v="1272" actId="478"/>
          <ac:spMkLst>
            <pc:docMk/>
            <pc:sldMk cId="487522400" sldId="360"/>
            <ac:spMk id="3" creationId="{7DA80815-F21D-4E8E-AC83-9D84FDE769C4}"/>
          </ac:spMkLst>
        </pc:spChg>
        <pc:spChg chg="add del">
          <ac:chgData name="Stikker, Peter" userId="0c3ccf3c-f211-4dbb-800b-a0fe90374941" providerId="ADAL" clId="{FA85E9FC-9302-418D-875C-B6D1E5A519D1}" dt="2020-01-23T12:46:34.933" v="1271"/>
          <ac:spMkLst>
            <pc:docMk/>
            <pc:sldMk cId="487522400" sldId="360"/>
            <ac:spMk id="4" creationId="{43C87A4A-AF2B-4270-8EE8-F56C0F50A1A6}"/>
          </ac:spMkLst>
        </pc:spChg>
        <pc:spChg chg="add mod">
          <ac:chgData name="Stikker, Peter" userId="0c3ccf3c-f211-4dbb-800b-a0fe90374941" providerId="ADAL" clId="{FA85E9FC-9302-418D-875C-B6D1E5A519D1}" dt="2020-01-23T12:49:10.970" v="1303" actId="27803"/>
          <ac:spMkLst>
            <pc:docMk/>
            <pc:sldMk cId="487522400" sldId="360"/>
            <ac:spMk id="9" creationId="{6FB8927C-5047-4801-8F98-23C02A98A246}"/>
          </ac:spMkLst>
        </pc:spChg>
        <pc:spChg chg="add mod">
          <ac:chgData name="Stikker, Peter" userId="0c3ccf3c-f211-4dbb-800b-a0fe90374941" providerId="ADAL" clId="{FA85E9FC-9302-418D-875C-B6D1E5A519D1}" dt="2020-01-23T12:49:10.970" v="1303" actId="27803"/>
          <ac:spMkLst>
            <pc:docMk/>
            <pc:sldMk cId="487522400" sldId="360"/>
            <ac:spMk id="10" creationId="{CE5CF689-C7D1-4C05-80E6-BA755A433C41}"/>
          </ac:spMkLst>
        </pc:spChg>
        <pc:spChg chg="add mod">
          <ac:chgData name="Stikker, Peter" userId="0c3ccf3c-f211-4dbb-800b-a0fe90374941" providerId="ADAL" clId="{FA85E9FC-9302-418D-875C-B6D1E5A519D1}" dt="2020-01-23T12:49:10.970" v="1303" actId="27803"/>
          <ac:spMkLst>
            <pc:docMk/>
            <pc:sldMk cId="487522400" sldId="360"/>
            <ac:spMk id="11" creationId="{55CE9A74-8D91-4AAD-A86E-EDB5BEEACB9D}"/>
          </ac:spMkLst>
        </pc:spChg>
        <pc:spChg chg="mod">
          <ac:chgData name="Stikker, Peter" userId="0c3ccf3c-f211-4dbb-800b-a0fe90374941" providerId="ADAL" clId="{FA85E9FC-9302-418D-875C-B6D1E5A519D1}" dt="2020-01-23T12:49:10.970" v="1303" actId="27803"/>
          <ac:spMkLst>
            <pc:docMk/>
            <pc:sldMk cId="487522400" sldId="360"/>
            <ac:spMk id="13" creationId="{77DB0F03-B919-4F64-8A27-AB0A8F2B1E51}"/>
          </ac:spMkLst>
        </pc:spChg>
        <pc:spChg chg="mod">
          <ac:chgData name="Stikker, Peter" userId="0c3ccf3c-f211-4dbb-800b-a0fe90374941" providerId="ADAL" clId="{FA85E9FC-9302-418D-875C-B6D1E5A519D1}" dt="2020-01-23T12:49:10.970" v="1303" actId="27803"/>
          <ac:spMkLst>
            <pc:docMk/>
            <pc:sldMk cId="487522400" sldId="360"/>
            <ac:spMk id="14" creationId="{F32F8A9C-FEFE-4719-8795-5DD4BBA5286E}"/>
          </ac:spMkLst>
        </pc:spChg>
        <pc:spChg chg="add del mod">
          <ac:chgData name="Stikker, Peter" userId="0c3ccf3c-f211-4dbb-800b-a0fe90374941" providerId="ADAL" clId="{FA85E9FC-9302-418D-875C-B6D1E5A519D1}" dt="2020-01-23T12:50:25.088" v="1358" actId="478"/>
          <ac:spMkLst>
            <pc:docMk/>
            <pc:sldMk cId="487522400" sldId="360"/>
            <ac:spMk id="15" creationId="{9DF2FF79-0E02-4328-89AB-6B2D78BC8CB8}"/>
          </ac:spMkLst>
        </pc:spChg>
        <pc:graphicFrameChg chg="add mod">
          <ac:chgData name="Stikker, Peter" userId="0c3ccf3c-f211-4dbb-800b-a0fe90374941" providerId="ADAL" clId="{FA85E9FC-9302-418D-875C-B6D1E5A519D1}" dt="2020-01-23T12:49:10.970" v="1303" actId="27803"/>
          <ac:graphicFrameMkLst>
            <pc:docMk/>
            <pc:sldMk cId="487522400" sldId="360"/>
            <ac:graphicFrameMk id="6" creationId="{1451DE4B-80E9-44AC-AEEC-68D9DF23A543}"/>
          </ac:graphicFrameMkLst>
        </pc:graphicFrameChg>
        <pc:picChg chg="add mod modCrop">
          <ac:chgData name="Stikker, Peter" userId="0c3ccf3c-f211-4dbb-800b-a0fe90374941" providerId="ADAL" clId="{FA85E9FC-9302-418D-875C-B6D1E5A519D1}" dt="2020-01-23T12:49:21.734" v="1305" actId="1076"/>
          <ac:picMkLst>
            <pc:docMk/>
            <pc:sldMk cId="487522400" sldId="360"/>
            <ac:picMk id="5" creationId="{3BDAE39D-46B5-4624-8B7E-384ADDD88FBF}"/>
          </ac:picMkLst>
        </pc:picChg>
        <pc:picChg chg="add del mod">
          <ac:chgData name="Stikker, Peter" userId="0c3ccf3c-f211-4dbb-800b-a0fe90374941" providerId="ADAL" clId="{FA85E9FC-9302-418D-875C-B6D1E5A519D1}" dt="2020-01-23T12:49:15.557" v="1304" actId="27803"/>
          <ac:picMkLst>
            <pc:docMk/>
            <pc:sldMk cId="487522400" sldId="360"/>
            <ac:picMk id="7" creationId="{77DB0F03-B919-4F64-8A27-AB0A8F2B1E51}"/>
          </ac:picMkLst>
        </pc:picChg>
        <pc:picChg chg="add del mod">
          <ac:chgData name="Stikker, Peter" userId="0c3ccf3c-f211-4dbb-800b-a0fe90374941" providerId="ADAL" clId="{FA85E9FC-9302-418D-875C-B6D1E5A519D1}" dt="2020-01-23T12:49:15.557" v="1304" actId="27803"/>
          <ac:picMkLst>
            <pc:docMk/>
            <pc:sldMk cId="487522400" sldId="360"/>
            <ac:picMk id="8" creationId="{F32F8A9C-FEFE-4719-8795-5DD4BBA5286E}"/>
          </ac:picMkLst>
        </pc:picChg>
        <pc:picChg chg="add mod">
          <ac:chgData name="Stikker, Peter" userId="0c3ccf3c-f211-4dbb-800b-a0fe90374941" providerId="ADAL" clId="{FA85E9FC-9302-418D-875C-B6D1E5A519D1}" dt="2020-01-23T12:49:10.970" v="1303" actId="27803"/>
          <ac:picMkLst>
            <pc:docMk/>
            <pc:sldMk cId="487522400" sldId="360"/>
            <ac:picMk id="12" creationId="{E7BFD6CD-57E5-4DC8-9FD9-F01E93E20E8C}"/>
          </ac:picMkLst>
        </pc:picChg>
      </pc:sldChg>
      <pc:sldMasterChg chg="delSldLayout modSldLayout">
        <pc:chgData name="Stikker, Peter" userId="0c3ccf3c-f211-4dbb-800b-a0fe90374941" providerId="ADAL" clId="{FA85E9FC-9302-418D-875C-B6D1E5A519D1}" dt="2020-01-23T11:33:43.119" v="224" actId="478"/>
        <pc:sldMasterMkLst>
          <pc:docMk/>
          <pc:sldMasterMk cId="1559337077" sldId="2147483660"/>
        </pc:sldMasterMkLst>
        <pc:sldLayoutChg chg="delSp modSp">
          <pc:chgData name="Stikker, Peter" userId="0c3ccf3c-f211-4dbb-800b-a0fe90374941" providerId="ADAL" clId="{FA85E9FC-9302-418D-875C-B6D1E5A519D1}" dt="2020-01-23T11:33:43.119" v="224" actId="478"/>
          <pc:sldLayoutMkLst>
            <pc:docMk/>
            <pc:sldMasterMk cId="1559337077" sldId="2147483660"/>
            <pc:sldLayoutMk cId="652692801" sldId="2147483672"/>
          </pc:sldLayoutMkLst>
          <pc:spChg chg="del mod">
            <ac:chgData name="Stikker, Peter" userId="0c3ccf3c-f211-4dbb-800b-a0fe90374941" providerId="ADAL" clId="{FA85E9FC-9302-418D-875C-B6D1E5A519D1}" dt="2020-01-23T11:33:43.119" v="224" actId="478"/>
            <ac:spMkLst>
              <pc:docMk/>
              <pc:sldMasterMk cId="1559337077" sldId="2147483660"/>
              <pc:sldLayoutMk cId="652692801" sldId="2147483672"/>
              <ac:spMk id="4" creationId="{00000000-0000-0000-0000-000000000000}"/>
            </ac:spMkLst>
          </pc:spChg>
          <pc:spChg chg="del">
            <ac:chgData name="Stikker, Peter" userId="0c3ccf3c-f211-4dbb-800b-a0fe90374941" providerId="ADAL" clId="{FA85E9FC-9302-418D-875C-B6D1E5A519D1}" dt="2020-01-23T11:33:43.119" v="224" actId="478"/>
            <ac:spMkLst>
              <pc:docMk/>
              <pc:sldMasterMk cId="1559337077" sldId="2147483660"/>
              <pc:sldLayoutMk cId="652692801" sldId="2147483672"/>
              <ac:spMk id="5" creationId="{00000000-0000-0000-0000-000000000000}"/>
            </ac:spMkLst>
          </pc:spChg>
          <pc:spChg chg="del">
            <ac:chgData name="Stikker, Peter" userId="0c3ccf3c-f211-4dbb-800b-a0fe90374941" providerId="ADAL" clId="{FA85E9FC-9302-418D-875C-B6D1E5A519D1}" dt="2020-01-23T11:33:34.476" v="222" actId="478"/>
            <ac:spMkLst>
              <pc:docMk/>
              <pc:sldMasterMk cId="1559337077" sldId="2147483660"/>
              <pc:sldLayoutMk cId="652692801" sldId="2147483672"/>
              <ac:spMk id="6" creationId="{00000000-0000-0000-0000-000000000000}"/>
            </ac:spMkLst>
          </pc:spChg>
          <pc:spChg chg="del">
            <ac:chgData name="Stikker, Peter" userId="0c3ccf3c-f211-4dbb-800b-a0fe90374941" providerId="ADAL" clId="{FA85E9FC-9302-418D-875C-B6D1E5A519D1}" dt="2020-01-23T11:33:25.907" v="221" actId="478"/>
            <ac:spMkLst>
              <pc:docMk/>
              <pc:sldMasterMk cId="1559337077" sldId="2147483660"/>
              <pc:sldLayoutMk cId="652692801" sldId="2147483672"/>
              <ac:spMk id="10" creationId="{00000000-0000-0000-0000-000000000000}"/>
            </ac:spMkLst>
          </pc:spChg>
        </pc:sldLayoutChg>
        <pc:sldLayoutChg chg="del">
          <pc:chgData name="Stikker, Peter" userId="0c3ccf3c-f211-4dbb-800b-a0fe90374941" providerId="ADAL" clId="{FA85E9FC-9302-418D-875C-B6D1E5A519D1}" dt="2020-01-22T14:19:45.182" v="73" actId="47"/>
          <pc:sldLayoutMkLst>
            <pc:docMk/>
            <pc:sldMasterMk cId="1559337077" sldId="2147483660"/>
            <pc:sldLayoutMk cId="422456928" sldId="2147483674"/>
          </pc:sldLayoutMkLst>
        </pc:sldLayoutChg>
      </pc:sldMasterChg>
    </pc:docChg>
  </pc:docChgLst>
  <pc:docChgLst>
    <pc:chgData name="Peter" userId="0c3ccf3c-f211-4dbb-800b-a0fe90374941" providerId="ADAL" clId="{3DCD6D2F-6ED0-4138-A8CD-F0383C54F1CD}"/>
    <pc:docChg chg="undo custSel addSld delSld modSld modSection">
      <pc:chgData name="Peter" userId="0c3ccf3c-f211-4dbb-800b-a0fe90374941" providerId="ADAL" clId="{3DCD6D2F-6ED0-4138-A8CD-F0383C54F1CD}" dt="2020-02-29T17:12:10.835" v="1117"/>
      <pc:docMkLst>
        <pc:docMk/>
      </pc:docMkLst>
      <pc:sldChg chg="add modAnim">
        <pc:chgData name="Peter" userId="0c3ccf3c-f211-4dbb-800b-a0fe90374941" providerId="ADAL" clId="{3DCD6D2F-6ED0-4138-A8CD-F0383C54F1CD}" dt="2020-02-29T11:26:53.574" v="396"/>
        <pc:sldMkLst>
          <pc:docMk/>
          <pc:sldMk cId="3731921578" sldId="259"/>
        </pc:sldMkLst>
      </pc:sldChg>
      <pc:sldChg chg="modSp add del mod modAnim">
        <pc:chgData name="Peter" userId="0c3ccf3c-f211-4dbb-800b-a0fe90374941" providerId="ADAL" clId="{3DCD6D2F-6ED0-4138-A8CD-F0383C54F1CD}" dt="2020-02-29T11:29:28.496" v="406"/>
        <pc:sldMkLst>
          <pc:docMk/>
          <pc:sldMk cId="4191718209" sldId="260"/>
        </pc:sldMkLst>
        <pc:spChg chg="mod">
          <ac:chgData name="Peter" userId="0c3ccf3c-f211-4dbb-800b-a0fe90374941" providerId="ADAL" clId="{3DCD6D2F-6ED0-4138-A8CD-F0383C54F1CD}" dt="2020-02-29T11:28:22.820" v="400" actId="14100"/>
          <ac:spMkLst>
            <pc:docMk/>
            <pc:sldMk cId="4191718209" sldId="260"/>
            <ac:spMk id="4" creationId="{8DAA9032-4404-45D9-A4B5-DF2E05AD7EF8}"/>
          </ac:spMkLst>
        </pc:spChg>
      </pc:sldChg>
      <pc:sldChg chg="modSp mod">
        <pc:chgData name="Peter" userId="0c3ccf3c-f211-4dbb-800b-a0fe90374941" providerId="ADAL" clId="{3DCD6D2F-6ED0-4138-A8CD-F0383C54F1CD}" dt="2020-02-29T16:58:42.881" v="994" actId="20577"/>
        <pc:sldMkLst>
          <pc:docMk/>
          <pc:sldMk cId="3843335782" sldId="273"/>
        </pc:sldMkLst>
        <pc:spChg chg="mod">
          <ac:chgData name="Peter" userId="0c3ccf3c-f211-4dbb-800b-a0fe90374941" providerId="ADAL" clId="{3DCD6D2F-6ED0-4138-A8CD-F0383C54F1CD}" dt="2020-02-29T16:58:42.881" v="994" actId="20577"/>
          <ac:spMkLst>
            <pc:docMk/>
            <pc:sldMk cId="3843335782" sldId="273"/>
            <ac:spMk id="3" creationId="{00000000-0000-0000-0000-000000000000}"/>
          </ac:spMkLst>
        </pc:spChg>
      </pc:sldChg>
      <pc:sldChg chg="addSp modSp mod">
        <pc:chgData name="Peter" userId="0c3ccf3c-f211-4dbb-800b-a0fe90374941" providerId="ADAL" clId="{3DCD6D2F-6ED0-4138-A8CD-F0383C54F1CD}" dt="2020-02-29T11:25:43.230" v="394" actId="1076"/>
        <pc:sldMkLst>
          <pc:docMk/>
          <pc:sldMk cId="27951774" sldId="322"/>
        </pc:sldMkLst>
        <pc:picChg chg="add mod modCrop">
          <ac:chgData name="Peter" userId="0c3ccf3c-f211-4dbb-800b-a0fe90374941" providerId="ADAL" clId="{3DCD6D2F-6ED0-4138-A8CD-F0383C54F1CD}" dt="2020-02-29T11:25:43.230" v="394" actId="1076"/>
          <ac:picMkLst>
            <pc:docMk/>
            <pc:sldMk cId="27951774" sldId="322"/>
            <ac:picMk id="3" creationId="{44840553-1AF4-4104-B327-22AC6C5283A6}"/>
          </ac:picMkLst>
        </pc:picChg>
      </pc:sldChg>
      <pc:sldChg chg="addSp modSp mod modAnim">
        <pc:chgData name="Peter" userId="0c3ccf3c-f211-4dbb-800b-a0fe90374941" providerId="ADAL" clId="{3DCD6D2F-6ED0-4138-A8CD-F0383C54F1CD}" dt="2020-02-29T17:06:14.546" v="1050"/>
        <pc:sldMkLst>
          <pc:docMk/>
          <pc:sldMk cId="3743317553" sldId="364"/>
        </pc:sldMkLst>
        <pc:spChg chg="mod">
          <ac:chgData name="Peter" userId="0c3ccf3c-f211-4dbb-800b-a0fe90374941" providerId="ADAL" clId="{3DCD6D2F-6ED0-4138-A8CD-F0383C54F1CD}" dt="2020-02-29T17:05:18.536" v="1028" actId="1076"/>
          <ac:spMkLst>
            <pc:docMk/>
            <pc:sldMk cId="3743317553" sldId="364"/>
            <ac:spMk id="6" creationId="{2967359B-3A43-43AD-8B40-CCABFF66DA19}"/>
          </ac:spMkLst>
        </pc:spChg>
        <pc:spChg chg="add mod">
          <ac:chgData name="Peter" userId="0c3ccf3c-f211-4dbb-800b-a0fe90374941" providerId="ADAL" clId="{3DCD6D2F-6ED0-4138-A8CD-F0383C54F1CD}" dt="2020-02-29T17:05:40.572" v="1041" actId="1076"/>
          <ac:spMkLst>
            <pc:docMk/>
            <pc:sldMk cId="3743317553" sldId="364"/>
            <ac:spMk id="10" creationId="{DAAC6C36-2F41-45B1-A3AC-E6BCC2C2C64E}"/>
          </ac:spMkLst>
        </pc:spChg>
        <pc:spChg chg="add mod">
          <ac:chgData name="Peter" userId="0c3ccf3c-f211-4dbb-800b-a0fe90374941" providerId="ADAL" clId="{3DCD6D2F-6ED0-4138-A8CD-F0383C54F1CD}" dt="2020-02-29T17:06:03.521" v="1047" actId="20577"/>
          <ac:spMkLst>
            <pc:docMk/>
            <pc:sldMk cId="3743317553" sldId="364"/>
            <ac:spMk id="11" creationId="{29E3ECE7-3AF4-49F4-8811-1275F75F9CB1}"/>
          </ac:spMkLst>
        </pc:spChg>
        <pc:picChg chg="mod">
          <ac:chgData name="Peter" userId="0c3ccf3c-f211-4dbb-800b-a0fe90374941" providerId="ADAL" clId="{3DCD6D2F-6ED0-4138-A8CD-F0383C54F1CD}" dt="2020-02-29T17:05:14.216" v="1026" actId="1076"/>
          <ac:picMkLst>
            <pc:docMk/>
            <pc:sldMk cId="3743317553" sldId="364"/>
            <ac:picMk id="7" creationId="{E5C8D877-4E72-4EFE-AC55-9C8DE287896C}"/>
          </ac:picMkLst>
        </pc:picChg>
        <pc:picChg chg="mod">
          <ac:chgData name="Peter" userId="0c3ccf3c-f211-4dbb-800b-a0fe90374941" providerId="ADAL" clId="{3DCD6D2F-6ED0-4138-A8CD-F0383C54F1CD}" dt="2020-02-29T17:05:49.222" v="1043" actId="1076"/>
          <ac:picMkLst>
            <pc:docMk/>
            <pc:sldMk cId="3743317553" sldId="364"/>
            <ac:picMk id="8" creationId="{1A990A4A-2F6B-404A-82D5-0ED916C24A7E}"/>
          </ac:picMkLst>
        </pc:picChg>
      </pc:sldChg>
      <pc:sldChg chg="addSp modSp mod modAnim">
        <pc:chgData name="Peter" userId="0c3ccf3c-f211-4dbb-800b-a0fe90374941" providerId="ADAL" clId="{3DCD6D2F-6ED0-4138-A8CD-F0383C54F1CD}" dt="2020-02-29T17:08:15.460" v="1075"/>
        <pc:sldMkLst>
          <pc:docMk/>
          <pc:sldMk cId="709272221" sldId="365"/>
        </pc:sldMkLst>
        <pc:spChg chg="mod">
          <ac:chgData name="Peter" userId="0c3ccf3c-f211-4dbb-800b-a0fe90374941" providerId="ADAL" clId="{3DCD6D2F-6ED0-4138-A8CD-F0383C54F1CD}" dt="2020-02-29T17:07:07.904" v="1057" actId="1076"/>
          <ac:spMkLst>
            <pc:docMk/>
            <pc:sldMk cId="709272221" sldId="365"/>
            <ac:spMk id="6" creationId="{DE54A0DB-5833-45EB-8EC9-4A7733222C6C}"/>
          </ac:spMkLst>
        </pc:spChg>
        <pc:spChg chg="add mod">
          <ac:chgData name="Peter" userId="0c3ccf3c-f211-4dbb-800b-a0fe90374941" providerId="ADAL" clId="{3DCD6D2F-6ED0-4138-A8CD-F0383C54F1CD}" dt="2020-02-29T17:07:11.731" v="1058" actId="1076"/>
          <ac:spMkLst>
            <pc:docMk/>
            <pc:sldMk cId="709272221" sldId="365"/>
            <ac:spMk id="8" creationId="{18FC6A64-DDB5-4E96-969E-23A20D3BA063}"/>
          </ac:spMkLst>
        </pc:spChg>
        <pc:spChg chg="add mod">
          <ac:chgData name="Peter" userId="0c3ccf3c-f211-4dbb-800b-a0fe90374941" providerId="ADAL" clId="{3DCD6D2F-6ED0-4138-A8CD-F0383C54F1CD}" dt="2020-02-29T17:08:03.022" v="1071" actId="1076"/>
          <ac:spMkLst>
            <pc:docMk/>
            <pc:sldMk cId="709272221" sldId="365"/>
            <ac:spMk id="9" creationId="{91972305-7272-48FC-8A26-35542F06D9F4}"/>
          </ac:spMkLst>
        </pc:spChg>
        <pc:picChg chg="add mod modCrop">
          <ac:chgData name="Peter" userId="0c3ccf3c-f211-4dbb-800b-a0fe90374941" providerId="ADAL" clId="{3DCD6D2F-6ED0-4138-A8CD-F0383C54F1CD}" dt="2020-02-29T17:07:33.654" v="1065" actId="1076"/>
          <ac:picMkLst>
            <pc:docMk/>
            <pc:sldMk cId="709272221" sldId="365"/>
            <ac:picMk id="4" creationId="{C70D6E29-5129-494C-AE7B-EC56DCA23830}"/>
          </ac:picMkLst>
        </pc:picChg>
        <pc:picChg chg="mod">
          <ac:chgData name="Peter" userId="0c3ccf3c-f211-4dbb-800b-a0fe90374941" providerId="ADAL" clId="{3DCD6D2F-6ED0-4138-A8CD-F0383C54F1CD}" dt="2020-02-29T17:07:48.970" v="1070" actId="1076"/>
          <ac:picMkLst>
            <pc:docMk/>
            <pc:sldMk cId="709272221" sldId="365"/>
            <ac:picMk id="7" creationId="{1333DA8A-D7FF-42DA-AFA1-A3256CB64457}"/>
          </ac:picMkLst>
        </pc:picChg>
      </pc:sldChg>
      <pc:sldChg chg="addSp modSp mod modAnim">
        <pc:chgData name="Peter" userId="0c3ccf3c-f211-4dbb-800b-a0fe90374941" providerId="ADAL" clId="{3DCD6D2F-6ED0-4138-A8CD-F0383C54F1CD}" dt="2020-02-29T17:09:21.571" v="1089"/>
        <pc:sldMkLst>
          <pc:docMk/>
          <pc:sldMk cId="1821737612" sldId="367"/>
        </pc:sldMkLst>
        <pc:spChg chg="mod">
          <ac:chgData name="Peter" userId="0c3ccf3c-f211-4dbb-800b-a0fe90374941" providerId="ADAL" clId="{3DCD6D2F-6ED0-4138-A8CD-F0383C54F1CD}" dt="2020-02-29T17:08:31.118" v="1077" actId="1076"/>
          <ac:spMkLst>
            <pc:docMk/>
            <pc:sldMk cId="1821737612" sldId="367"/>
            <ac:spMk id="7" creationId="{D68D570B-05BE-4450-9388-8D2066212306}"/>
          </ac:spMkLst>
        </pc:spChg>
        <pc:spChg chg="mod">
          <ac:chgData name="Peter" userId="0c3ccf3c-f211-4dbb-800b-a0fe90374941" providerId="ADAL" clId="{3DCD6D2F-6ED0-4138-A8CD-F0383C54F1CD}" dt="2020-02-29T17:08:31.118" v="1077" actId="1076"/>
          <ac:spMkLst>
            <pc:docMk/>
            <pc:sldMk cId="1821737612" sldId="367"/>
            <ac:spMk id="8" creationId="{0C6F8F48-63C0-452D-8E01-F13A43165830}"/>
          </ac:spMkLst>
        </pc:spChg>
        <pc:spChg chg="mod">
          <ac:chgData name="Peter" userId="0c3ccf3c-f211-4dbb-800b-a0fe90374941" providerId="ADAL" clId="{3DCD6D2F-6ED0-4138-A8CD-F0383C54F1CD}" dt="2020-02-29T17:08:31.118" v="1077" actId="1076"/>
          <ac:spMkLst>
            <pc:docMk/>
            <pc:sldMk cId="1821737612" sldId="367"/>
            <ac:spMk id="9" creationId="{6CE688C8-E661-43AF-96BE-1BEC7FDBB17B}"/>
          </ac:spMkLst>
        </pc:spChg>
        <pc:spChg chg="add mod">
          <ac:chgData name="Peter" userId="0c3ccf3c-f211-4dbb-800b-a0fe90374941" providerId="ADAL" clId="{3DCD6D2F-6ED0-4138-A8CD-F0383C54F1CD}" dt="2020-02-29T17:08:48.858" v="1082" actId="20577"/>
          <ac:spMkLst>
            <pc:docMk/>
            <pc:sldMk cId="1821737612" sldId="367"/>
            <ac:spMk id="10" creationId="{6667F64E-CF68-4EF1-8377-BA9AD0DB544A}"/>
          </ac:spMkLst>
        </pc:spChg>
        <pc:spChg chg="add mod">
          <ac:chgData name="Peter" userId="0c3ccf3c-f211-4dbb-800b-a0fe90374941" providerId="ADAL" clId="{3DCD6D2F-6ED0-4138-A8CD-F0383C54F1CD}" dt="2020-02-29T17:08:59.192" v="1085" actId="20577"/>
          <ac:spMkLst>
            <pc:docMk/>
            <pc:sldMk cId="1821737612" sldId="367"/>
            <ac:spMk id="11" creationId="{70083A85-695C-43EA-8616-D3FC463E3617}"/>
          </ac:spMkLst>
        </pc:spChg>
        <pc:picChg chg="mod">
          <ac:chgData name="Peter" userId="0c3ccf3c-f211-4dbb-800b-a0fe90374941" providerId="ADAL" clId="{3DCD6D2F-6ED0-4138-A8CD-F0383C54F1CD}" dt="2020-02-29T17:08:31.118" v="1077" actId="1076"/>
          <ac:picMkLst>
            <pc:docMk/>
            <pc:sldMk cId="1821737612" sldId="367"/>
            <ac:picMk id="4" creationId="{F329EBF0-7E20-49CE-8A1F-DA3D37CB8873}"/>
          </ac:picMkLst>
        </pc:picChg>
        <pc:picChg chg="mod">
          <ac:chgData name="Peter" userId="0c3ccf3c-f211-4dbb-800b-a0fe90374941" providerId="ADAL" clId="{3DCD6D2F-6ED0-4138-A8CD-F0383C54F1CD}" dt="2020-02-29T17:08:31.118" v="1077" actId="1076"/>
          <ac:picMkLst>
            <pc:docMk/>
            <pc:sldMk cId="1821737612" sldId="367"/>
            <ac:picMk id="5" creationId="{1DD44C30-E700-4499-8B5E-9CF7C4FC7426}"/>
          </ac:picMkLst>
        </pc:picChg>
        <pc:picChg chg="mod">
          <ac:chgData name="Peter" userId="0c3ccf3c-f211-4dbb-800b-a0fe90374941" providerId="ADAL" clId="{3DCD6D2F-6ED0-4138-A8CD-F0383C54F1CD}" dt="2020-02-29T17:08:31.118" v="1077" actId="1076"/>
          <ac:picMkLst>
            <pc:docMk/>
            <pc:sldMk cId="1821737612" sldId="367"/>
            <ac:picMk id="6" creationId="{3C26F946-5E7F-4488-B21E-75BCA4B44378}"/>
          </ac:picMkLst>
        </pc:picChg>
      </pc:sldChg>
      <pc:sldChg chg="addSp modSp mod modAnim modNotesTx">
        <pc:chgData name="Peter" userId="0c3ccf3c-f211-4dbb-800b-a0fe90374941" providerId="ADAL" clId="{3DCD6D2F-6ED0-4138-A8CD-F0383C54F1CD}" dt="2020-02-29T17:11:33.120" v="1112" actId="20577"/>
        <pc:sldMkLst>
          <pc:docMk/>
          <pc:sldMk cId="3740169791" sldId="368"/>
        </pc:sldMkLst>
        <pc:spChg chg="mod">
          <ac:chgData name="Peter" userId="0c3ccf3c-f211-4dbb-800b-a0fe90374941" providerId="ADAL" clId="{3DCD6D2F-6ED0-4138-A8CD-F0383C54F1CD}" dt="2020-02-29T17:10:04.178" v="1090" actId="1076"/>
          <ac:spMkLst>
            <pc:docMk/>
            <pc:sldMk cId="3740169791" sldId="368"/>
            <ac:spMk id="3" creationId="{DF38F105-A6DF-4961-8E04-363FFC2AD5EB}"/>
          </ac:spMkLst>
        </pc:spChg>
        <pc:spChg chg="add mod">
          <ac:chgData name="Peter" userId="0c3ccf3c-f211-4dbb-800b-a0fe90374941" providerId="ADAL" clId="{3DCD6D2F-6ED0-4138-A8CD-F0383C54F1CD}" dt="2020-02-29T17:10:18.623" v="1093" actId="20577"/>
          <ac:spMkLst>
            <pc:docMk/>
            <pc:sldMk cId="3740169791" sldId="368"/>
            <ac:spMk id="8" creationId="{C67BDDDB-D0C9-4779-8945-3947B06F7A8F}"/>
          </ac:spMkLst>
        </pc:spChg>
      </pc:sldChg>
      <pc:sldChg chg="addSp modSp mod modAnim">
        <pc:chgData name="Peter" userId="0c3ccf3c-f211-4dbb-800b-a0fe90374941" providerId="ADAL" clId="{3DCD6D2F-6ED0-4138-A8CD-F0383C54F1CD}" dt="2020-02-29T17:12:10.835" v="1117"/>
        <pc:sldMkLst>
          <pc:docMk/>
          <pc:sldMk cId="2793509545" sldId="369"/>
        </pc:sldMkLst>
        <pc:spChg chg="add mod">
          <ac:chgData name="Peter" userId="0c3ccf3c-f211-4dbb-800b-a0fe90374941" providerId="ADAL" clId="{3DCD6D2F-6ED0-4138-A8CD-F0383C54F1CD}" dt="2020-02-29T17:12:02.225" v="1115" actId="20577"/>
          <ac:spMkLst>
            <pc:docMk/>
            <pc:sldMk cId="2793509545" sldId="369"/>
            <ac:spMk id="13" creationId="{3670D92B-D075-4170-9041-5F30ED37BDE9}"/>
          </ac:spMkLst>
        </pc:spChg>
      </pc:sldChg>
      <pc:sldChg chg="addSp delSp modSp mod modAnim modNotesTx">
        <pc:chgData name="Peter" userId="0c3ccf3c-f211-4dbb-800b-a0fe90374941" providerId="ADAL" clId="{3DCD6D2F-6ED0-4138-A8CD-F0383C54F1CD}" dt="2020-02-29T11:35:36.523" v="520" actId="1076"/>
        <pc:sldMkLst>
          <pc:docMk/>
          <pc:sldMk cId="684653544" sldId="370"/>
        </pc:sldMkLst>
        <pc:spChg chg="mod">
          <ac:chgData name="Peter" userId="0c3ccf3c-f211-4dbb-800b-a0fe90374941" providerId="ADAL" clId="{3DCD6D2F-6ED0-4138-A8CD-F0383C54F1CD}" dt="2020-02-29T11:21:45.416" v="381" actId="20577"/>
          <ac:spMkLst>
            <pc:docMk/>
            <pc:sldMk cId="684653544" sldId="370"/>
            <ac:spMk id="2" creationId="{A2103AB5-E2B6-4B89-A7F7-9ADEC0C7F313}"/>
          </ac:spMkLst>
        </pc:spChg>
        <pc:spChg chg="del">
          <ac:chgData name="Peter" userId="0c3ccf3c-f211-4dbb-800b-a0fe90374941" providerId="ADAL" clId="{3DCD6D2F-6ED0-4138-A8CD-F0383C54F1CD}" dt="2020-02-29T10:55:56.032" v="0" actId="478"/>
          <ac:spMkLst>
            <pc:docMk/>
            <pc:sldMk cId="684653544" sldId="370"/>
            <ac:spMk id="3" creationId="{E4641CFD-A4C2-487A-8EBB-4B9C257BB7A6}"/>
          </ac:spMkLst>
        </pc:spChg>
        <pc:spChg chg="add del mod">
          <ac:chgData name="Peter" userId="0c3ccf3c-f211-4dbb-800b-a0fe90374941" providerId="ADAL" clId="{3DCD6D2F-6ED0-4138-A8CD-F0383C54F1CD}" dt="2020-02-29T10:55:59.901" v="1" actId="478"/>
          <ac:spMkLst>
            <pc:docMk/>
            <pc:sldMk cId="684653544" sldId="370"/>
            <ac:spMk id="5" creationId="{7DD2D356-316B-44AB-B0E4-36C31DC44CD6}"/>
          </ac:spMkLst>
        </pc:spChg>
        <pc:spChg chg="add mod">
          <ac:chgData name="Peter" userId="0c3ccf3c-f211-4dbb-800b-a0fe90374941" providerId="ADAL" clId="{3DCD6D2F-6ED0-4138-A8CD-F0383C54F1CD}" dt="2020-02-29T11:32:54.567" v="407" actId="1076"/>
          <ac:spMkLst>
            <pc:docMk/>
            <pc:sldMk cId="684653544" sldId="370"/>
            <ac:spMk id="7" creationId="{C6CA549B-F4FD-4F96-B2BD-EA9252E92354}"/>
          </ac:spMkLst>
        </pc:spChg>
        <pc:spChg chg="add mod ord">
          <ac:chgData name="Peter" userId="0c3ccf3c-f211-4dbb-800b-a0fe90374941" providerId="ADAL" clId="{3DCD6D2F-6ED0-4138-A8CD-F0383C54F1CD}" dt="2020-02-29T11:35:20.828" v="515" actId="1076"/>
          <ac:spMkLst>
            <pc:docMk/>
            <pc:sldMk cId="684653544" sldId="370"/>
            <ac:spMk id="14" creationId="{42B321B8-20B4-40C4-90B1-76093399D474}"/>
          </ac:spMkLst>
        </pc:spChg>
        <pc:spChg chg="add mod ord">
          <ac:chgData name="Peter" userId="0c3ccf3c-f211-4dbb-800b-a0fe90374941" providerId="ADAL" clId="{3DCD6D2F-6ED0-4138-A8CD-F0383C54F1CD}" dt="2020-02-29T11:35:25.328" v="516" actId="1076"/>
          <ac:spMkLst>
            <pc:docMk/>
            <pc:sldMk cId="684653544" sldId="370"/>
            <ac:spMk id="15" creationId="{7AF75CDC-5F66-48C8-BA62-64B92F64F210}"/>
          </ac:spMkLst>
        </pc:spChg>
        <pc:spChg chg="add mod ord">
          <ac:chgData name="Peter" userId="0c3ccf3c-f211-4dbb-800b-a0fe90374941" providerId="ADAL" clId="{3DCD6D2F-6ED0-4138-A8CD-F0383C54F1CD}" dt="2020-02-29T11:35:28.485" v="517" actId="1076"/>
          <ac:spMkLst>
            <pc:docMk/>
            <pc:sldMk cId="684653544" sldId="370"/>
            <ac:spMk id="16" creationId="{1F3F0B31-2D45-4AE6-A5E3-F78606B25635}"/>
          </ac:spMkLst>
        </pc:spChg>
        <pc:spChg chg="add mod ord">
          <ac:chgData name="Peter" userId="0c3ccf3c-f211-4dbb-800b-a0fe90374941" providerId="ADAL" clId="{3DCD6D2F-6ED0-4138-A8CD-F0383C54F1CD}" dt="2020-02-29T11:35:30.945" v="518" actId="1076"/>
          <ac:spMkLst>
            <pc:docMk/>
            <pc:sldMk cId="684653544" sldId="370"/>
            <ac:spMk id="17" creationId="{2FF036C7-CC84-49F8-ACFA-8FFAD5118651}"/>
          </ac:spMkLst>
        </pc:spChg>
        <pc:spChg chg="add mod ord">
          <ac:chgData name="Peter" userId="0c3ccf3c-f211-4dbb-800b-a0fe90374941" providerId="ADAL" clId="{3DCD6D2F-6ED0-4138-A8CD-F0383C54F1CD}" dt="2020-02-29T11:35:04.090" v="512" actId="167"/>
          <ac:spMkLst>
            <pc:docMk/>
            <pc:sldMk cId="684653544" sldId="370"/>
            <ac:spMk id="18" creationId="{8F3A31DD-7750-4C3A-8748-6ED0EEF52F6E}"/>
          </ac:spMkLst>
        </pc:spChg>
        <pc:picChg chg="add mod modCrop">
          <ac:chgData name="Peter" userId="0c3ccf3c-f211-4dbb-800b-a0fe90374941" providerId="ADAL" clId="{3DCD6D2F-6ED0-4138-A8CD-F0383C54F1CD}" dt="2020-02-29T11:33:12.784" v="450" actId="1036"/>
          <ac:picMkLst>
            <pc:docMk/>
            <pc:sldMk cId="684653544" sldId="370"/>
            <ac:picMk id="6" creationId="{2E5E3E11-4C4E-4CF6-8116-9AAEC691ACAD}"/>
          </ac:picMkLst>
        </pc:picChg>
        <pc:picChg chg="add mod ord modCrop">
          <ac:chgData name="Peter" userId="0c3ccf3c-f211-4dbb-800b-a0fe90374941" providerId="ADAL" clId="{3DCD6D2F-6ED0-4138-A8CD-F0383C54F1CD}" dt="2020-02-29T11:35:14.898" v="514" actId="166"/>
          <ac:picMkLst>
            <pc:docMk/>
            <pc:sldMk cId="684653544" sldId="370"/>
            <ac:picMk id="8" creationId="{4B12E640-72A5-4CC8-AFF4-E26A19F7911F}"/>
          </ac:picMkLst>
        </pc:picChg>
        <pc:picChg chg="add mod ord modCrop">
          <ac:chgData name="Peter" userId="0c3ccf3c-f211-4dbb-800b-a0fe90374941" providerId="ADAL" clId="{3DCD6D2F-6ED0-4138-A8CD-F0383C54F1CD}" dt="2020-02-29T11:35:14.898" v="514" actId="166"/>
          <ac:picMkLst>
            <pc:docMk/>
            <pc:sldMk cId="684653544" sldId="370"/>
            <ac:picMk id="9" creationId="{DC0277C4-A8CD-4837-88EA-F8E5F04FA21F}"/>
          </ac:picMkLst>
        </pc:picChg>
        <pc:picChg chg="add mod ord modCrop">
          <ac:chgData name="Peter" userId="0c3ccf3c-f211-4dbb-800b-a0fe90374941" providerId="ADAL" clId="{3DCD6D2F-6ED0-4138-A8CD-F0383C54F1CD}" dt="2020-02-29T11:35:14.898" v="514" actId="166"/>
          <ac:picMkLst>
            <pc:docMk/>
            <pc:sldMk cId="684653544" sldId="370"/>
            <ac:picMk id="10" creationId="{9143C200-963C-4748-9FB4-5CE74F54683F}"/>
          </ac:picMkLst>
        </pc:picChg>
        <pc:picChg chg="add mod ord modCrop">
          <ac:chgData name="Peter" userId="0c3ccf3c-f211-4dbb-800b-a0fe90374941" providerId="ADAL" clId="{3DCD6D2F-6ED0-4138-A8CD-F0383C54F1CD}" dt="2020-02-29T11:35:36.523" v="520" actId="1076"/>
          <ac:picMkLst>
            <pc:docMk/>
            <pc:sldMk cId="684653544" sldId="370"/>
            <ac:picMk id="11" creationId="{6E7DF8EE-BA18-404F-A044-796877E72870}"/>
          </ac:picMkLst>
        </pc:picChg>
        <pc:picChg chg="add mod ord modCrop">
          <ac:chgData name="Peter" userId="0c3ccf3c-f211-4dbb-800b-a0fe90374941" providerId="ADAL" clId="{3DCD6D2F-6ED0-4138-A8CD-F0383C54F1CD}" dt="2020-02-29T11:35:14.898" v="514" actId="166"/>
          <ac:picMkLst>
            <pc:docMk/>
            <pc:sldMk cId="684653544" sldId="370"/>
            <ac:picMk id="12" creationId="{0D26DD78-1F2D-439A-BD48-72DE520F4388}"/>
          </ac:picMkLst>
        </pc:picChg>
        <pc:picChg chg="add del">
          <ac:chgData name="Peter" userId="0c3ccf3c-f211-4dbb-800b-a0fe90374941" providerId="ADAL" clId="{3DCD6D2F-6ED0-4138-A8CD-F0383C54F1CD}" dt="2020-02-29T11:20:25.090" v="345"/>
          <ac:picMkLst>
            <pc:docMk/>
            <pc:sldMk cId="684653544" sldId="370"/>
            <ac:picMk id="13" creationId="{6CBEA4C8-97BB-4409-A761-BB78472766E8}"/>
          </ac:picMkLst>
        </pc:picChg>
      </pc:sldChg>
      <pc:sldChg chg="addSp delSp modSp add del mod modAnim">
        <pc:chgData name="Peter" userId="0c3ccf3c-f211-4dbb-800b-a0fe90374941" providerId="ADAL" clId="{3DCD6D2F-6ED0-4138-A8CD-F0383C54F1CD}" dt="2020-02-29T16:57:10.088" v="869" actId="47"/>
        <pc:sldMkLst>
          <pc:docMk/>
          <pc:sldMk cId="1509717826" sldId="371"/>
        </pc:sldMkLst>
        <pc:spChg chg="mod">
          <ac:chgData name="Peter" userId="0c3ccf3c-f211-4dbb-800b-a0fe90374941" providerId="ADAL" clId="{3DCD6D2F-6ED0-4138-A8CD-F0383C54F1CD}" dt="2020-02-29T16:45:46.931" v="847" actId="20577"/>
          <ac:spMkLst>
            <pc:docMk/>
            <pc:sldMk cId="1509717826" sldId="371"/>
            <ac:spMk id="2" creationId="{DF956D43-9DAF-4B13-8C29-F015D654A512}"/>
          </ac:spMkLst>
        </pc:spChg>
        <pc:spChg chg="mod">
          <ac:chgData name="Peter" userId="0c3ccf3c-f211-4dbb-800b-a0fe90374941" providerId="ADAL" clId="{3DCD6D2F-6ED0-4138-A8CD-F0383C54F1CD}" dt="2020-02-29T16:31:01.038" v="647" actId="14100"/>
          <ac:spMkLst>
            <pc:docMk/>
            <pc:sldMk cId="1509717826" sldId="371"/>
            <ac:spMk id="3" creationId="{099677D5-F3CD-4C83-944B-3B7F98CF5C3A}"/>
          </ac:spMkLst>
        </pc:spChg>
        <pc:spChg chg="add mod">
          <ac:chgData name="Peter" userId="0c3ccf3c-f211-4dbb-800b-a0fe90374941" providerId="ADAL" clId="{3DCD6D2F-6ED0-4138-A8CD-F0383C54F1CD}" dt="2020-02-29T16:31:07.038" v="648" actId="1076"/>
          <ac:spMkLst>
            <pc:docMk/>
            <pc:sldMk cId="1509717826" sldId="371"/>
            <ac:spMk id="6" creationId="{02BA346C-FA6C-4FE2-807B-80EF5741EC10}"/>
          </ac:spMkLst>
        </pc:spChg>
        <pc:spChg chg="add del">
          <ac:chgData name="Peter" userId="0c3ccf3c-f211-4dbb-800b-a0fe90374941" providerId="ADAL" clId="{3DCD6D2F-6ED0-4138-A8CD-F0383C54F1CD}" dt="2020-02-29T16:30:02.483" v="626"/>
          <ac:spMkLst>
            <pc:docMk/>
            <pc:sldMk cId="1509717826" sldId="371"/>
            <ac:spMk id="7" creationId="{128883C3-5E70-4FB1-94DF-80EE236186FA}"/>
          </ac:spMkLst>
        </pc:spChg>
        <pc:spChg chg="add mod">
          <ac:chgData name="Peter" userId="0c3ccf3c-f211-4dbb-800b-a0fe90374941" providerId="ADAL" clId="{3DCD6D2F-6ED0-4138-A8CD-F0383C54F1CD}" dt="2020-02-29T16:31:30.079" v="673" actId="20577"/>
          <ac:spMkLst>
            <pc:docMk/>
            <pc:sldMk cId="1509717826" sldId="371"/>
            <ac:spMk id="9" creationId="{7FA056CC-BFF5-4DBA-98D6-FC6258D5E944}"/>
          </ac:spMkLst>
        </pc:spChg>
        <pc:spChg chg="add mod">
          <ac:chgData name="Peter" userId="0c3ccf3c-f211-4dbb-800b-a0fe90374941" providerId="ADAL" clId="{3DCD6D2F-6ED0-4138-A8CD-F0383C54F1CD}" dt="2020-02-29T16:37:18.674" v="733" actId="14100"/>
          <ac:spMkLst>
            <pc:docMk/>
            <pc:sldMk cId="1509717826" sldId="371"/>
            <ac:spMk id="10" creationId="{6765FFE8-3922-4827-9568-A66A6A0D1D23}"/>
          </ac:spMkLst>
        </pc:spChg>
        <pc:spChg chg="add mod">
          <ac:chgData name="Peter" userId="0c3ccf3c-f211-4dbb-800b-a0fe90374941" providerId="ADAL" clId="{3DCD6D2F-6ED0-4138-A8CD-F0383C54F1CD}" dt="2020-02-29T16:39:28.765" v="810" actId="1076"/>
          <ac:spMkLst>
            <pc:docMk/>
            <pc:sldMk cId="1509717826" sldId="371"/>
            <ac:spMk id="12" creationId="{514BEE90-CB99-4AA9-85A9-0EAD3C816850}"/>
          </ac:spMkLst>
        </pc:spChg>
        <pc:picChg chg="add mod modCrop">
          <ac:chgData name="Peter" userId="0c3ccf3c-f211-4dbb-800b-a0fe90374941" providerId="ADAL" clId="{3DCD6D2F-6ED0-4138-A8CD-F0383C54F1CD}" dt="2020-02-29T16:38:48.521" v="747" actId="208"/>
          <ac:picMkLst>
            <pc:docMk/>
            <pc:sldMk cId="1509717826" sldId="371"/>
            <ac:picMk id="4" creationId="{5825D241-3DA3-49F8-8052-5ECB36B0265C}"/>
          </ac:picMkLst>
        </pc:picChg>
        <pc:picChg chg="add mod modCrop">
          <ac:chgData name="Peter" userId="0c3ccf3c-f211-4dbb-800b-a0fe90374941" providerId="ADAL" clId="{3DCD6D2F-6ED0-4138-A8CD-F0383C54F1CD}" dt="2020-02-29T16:31:09.131" v="649" actId="1076"/>
          <ac:picMkLst>
            <pc:docMk/>
            <pc:sldMk cId="1509717826" sldId="371"/>
            <ac:picMk id="5" creationId="{395E224F-2225-4B78-8505-00A592F3CD21}"/>
          </ac:picMkLst>
        </pc:picChg>
        <pc:picChg chg="add mod modCrop">
          <ac:chgData name="Peter" userId="0c3ccf3c-f211-4dbb-800b-a0fe90374941" providerId="ADAL" clId="{3DCD6D2F-6ED0-4138-A8CD-F0383C54F1CD}" dt="2020-02-29T16:31:11.834" v="650" actId="1076"/>
          <ac:picMkLst>
            <pc:docMk/>
            <pc:sldMk cId="1509717826" sldId="371"/>
            <ac:picMk id="8" creationId="{A1FC2DFE-3228-4FB8-AA64-54F1C74F5E05}"/>
          </ac:picMkLst>
        </pc:picChg>
        <pc:picChg chg="add mod modCrop">
          <ac:chgData name="Peter" userId="0c3ccf3c-f211-4dbb-800b-a0fe90374941" providerId="ADAL" clId="{3DCD6D2F-6ED0-4138-A8CD-F0383C54F1CD}" dt="2020-02-29T16:38:45.160" v="746" actId="1076"/>
          <ac:picMkLst>
            <pc:docMk/>
            <pc:sldMk cId="1509717826" sldId="371"/>
            <ac:picMk id="11" creationId="{E72C25E9-F76F-4205-B027-4E30EBCB1D3A}"/>
          </ac:picMkLst>
        </pc:picChg>
        <pc:picChg chg="add mod modCrop">
          <ac:chgData name="Peter" userId="0c3ccf3c-f211-4dbb-800b-a0fe90374941" providerId="ADAL" clId="{3DCD6D2F-6ED0-4138-A8CD-F0383C54F1CD}" dt="2020-02-29T16:40:13.447" v="820" actId="208"/>
          <ac:picMkLst>
            <pc:docMk/>
            <pc:sldMk cId="1509717826" sldId="371"/>
            <ac:picMk id="13" creationId="{D523E2B4-D218-4B04-B9BE-A87B46F67CE8}"/>
          </ac:picMkLst>
        </pc:picChg>
        <pc:picChg chg="add mod modCrop">
          <ac:chgData name="Peter" userId="0c3ccf3c-f211-4dbb-800b-a0fe90374941" providerId="ADAL" clId="{3DCD6D2F-6ED0-4138-A8CD-F0383C54F1CD}" dt="2020-02-29T16:41:45.660" v="837" actId="208"/>
          <ac:picMkLst>
            <pc:docMk/>
            <pc:sldMk cId="1509717826" sldId="371"/>
            <ac:picMk id="14" creationId="{77AF292E-1E84-41A9-8C1E-9B4C17A7EFEA}"/>
          </ac:picMkLst>
        </pc:picChg>
      </pc:sldChg>
      <pc:sldChg chg="addSp delSp modSp add mod">
        <pc:chgData name="Peter" userId="0c3ccf3c-f211-4dbb-800b-a0fe90374941" providerId="ADAL" clId="{3DCD6D2F-6ED0-4138-A8CD-F0383C54F1CD}" dt="2020-02-29T16:57:41.168" v="897" actId="20577"/>
        <pc:sldMkLst>
          <pc:docMk/>
          <pc:sldMk cId="2932117139" sldId="371"/>
        </pc:sldMkLst>
        <pc:spChg chg="del">
          <ac:chgData name="Peter" userId="0c3ccf3c-f211-4dbb-800b-a0fe90374941" providerId="ADAL" clId="{3DCD6D2F-6ED0-4138-A8CD-F0383C54F1CD}" dt="2020-02-29T16:57:29.237" v="872"/>
          <ac:spMkLst>
            <pc:docMk/>
            <pc:sldMk cId="2932117139" sldId="371"/>
            <ac:spMk id="2" creationId="{68D234EF-D82B-446C-AD9C-AF198DBB380A}"/>
          </ac:spMkLst>
        </pc:spChg>
        <pc:spChg chg="del">
          <ac:chgData name="Peter" userId="0c3ccf3c-f211-4dbb-800b-a0fe90374941" providerId="ADAL" clId="{3DCD6D2F-6ED0-4138-A8CD-F0383C54F1CD}" dt="2020-02-29T16:57:29.237" v="872"/>
          <ac:spMkLst>
            <pc:docMk/>
            <pc:sldMk cId="2932117139" sldId="371"/>
            <ac:spMk id="3" creationId="{E0B0B728-8489-473A-8DF3-2651991778F9}"/>
          </ac:spMkLst>
        </pc:spChg>
        <pc:spChg chg="add mod">
          <ac:chgData name="Peter" userId="0c3ccf3c-f211-4dbb-800b-a0fe90374941" providerId="ADAL" clId="{3DCD6D2F-6ED0-4138-A8CD-F0383C54F1CD}" dt="2020-02-29T16:57:35.184" v="881" actId="20577"/>
          <ac:spMkLst>
            <pc:docMk/>
            <pc:sldMk cId="2932117139" sldId="371"/>
            <ac:spMk id="4" creationId="{23D1EACA-1B68-4294-B978-F175ED8F1921}"/>
          </ac:spMkLst>
        </pc:spChg>
        <pc:spChg chg="add mod">
          <ac:chgData name="Peter" userId="0c3ccf3c-f211-4dbb-800b-a0fe90374941" providerId="ADAL" clId="{3DCD6D2F-6ED0-4138-A8CD-F0383C54F1CD}" dt="2020-02-29T16:57:41.168" v="897" actId="20577"/>
          <ac:spMkLst>
            <pc:docMk/>
            <pc:sldMk cId="2932117139" sldId="371"/>
            <ac:spMk id="5" creationId="{7829CAFD-205B-427B-B2C2-A378DAEFDD5F}"/>
          </ac:spMkLst>
        </pc:spChg>
      </pc:sldChg>
      <pc:sldChg chg="addSp delSp modSp add mod">
        <pc:chgData name="Peter" userId="0c3ccf3c-f211-4dbb-800b-a0fe90374941" providerId="ADAL" clId="{3DCD6D2F-6ED0-4138-A8CD-F0383C54F1CD}" dt="2020-02-29T16:58:04.553" v="925" actId="20577"/>
        <pc:sldMkLst>
          <pc:docMk/>
          <pc:sldMk cId="493465468" sldId="372"/>
        </pc:sldMkLst>
        <pc:spChg chg="del">
          <ac:chgData name="Peter" userId="0c3ccf3c-f211-4dbb-800b-a0fe90374941" providerId="ADAL" clId="{3DCD6D2F-6ED0-4138-A8CD-F0383C54F1CD}" dt="2020-02-29T16:57:52.838" v="899"/>
          <ac:spMkLst>
            <pc:docMk/>
            <pc:sldMk cId="493465468" sldId="372"/>
            <ac:spMk id="2" creationId="{6BBD25F6-C59E-4514-AFC1-D210FB5C9222}"/>
          </ac:spMkLst>
        </pc:spChg>
        <pc:spChg chg="del">
          <ac:chgData name="Peter" userId="0c3ccf3c-f211-4dbb-800b-a0fe90374941" providerId="ADAL" clId="{3DCD6D2F-6ED0-4138-A8CD-F0383C54F1CD}" dt="2020-02-29T16:57:52.838" v="899"/>
          <ac:spMkLst>
            <pc:docMk/>
            <pc:sldMk cId="493465468" sldId="372"/>
            <ac:spMk id="3" creationId="{9F4802ED-142D-4ECA-B722-B917D769485C}"/>
          </ac:spMkLst>
        </pc:spChg>
        <pc:spChg chg="add mod">
          <ac:chgData name="Peter" userId="0c3ccf3c-f211-4dbb-800b-a0fe90374941" providerId="ADAL" clId="{3DCD6D2F-6ED0-4138-A8CD-F0383C54F1CD}" dt="2020-02-29T16:57:57.257" v="908" actId="20577"/>
          <ac:spMkLst>
            <pc:docMk/>
            <pc:sldMk cId="493465468" sldId="372"/>
            <ac:spMk id="4" creationId="{E3B8DC42-51E6-4ADC-A648-C0CB680D2515}"/>
          </ac:spMkLst>
        </pc:spChg>
        <pc:spChg chg="add mod">
          <ac:chgData name="Peter" userId="0c3ccf3c-f211-4dbb-800b-a0fe90374941" providerId="ADAL" clId="{3DCD6D2F-6ED0-4138-A8CD-F0383C54F1CD}" dt="2020-02-29T16:58:04.553" v="925" actId="20577"/>
          <ac:spMkLst>
            <pc:docMk/>
            <pc:sldMk cId="493465468" sldId="372"/>
            <ac:spMk id="5" creationId="{6579A515-C262-459D-9B73-8A60DBE3A2BB}"/>
          </ac:spMkLst>
        </pc:spChg>
      </pc:sldChg>
      <pc:sldChg chg="addSp modSp add del mod modAnim">
        <pc:chgData name="Peter" userId="0c3ccf3c-f211-4dbb-800b-a0fe90374941" providerId="ADAL" clId="{3DCD6D2F-6ED0-4138-A8CD-F0383C54F1CD}" dt="2020-02-29T16:57:11.452" v="870" actId="47"/>
        <pc:sldMkLst>
          <pc:docMk/>
          <pc:sldMk cId="3855073562" sldId="372"/>
        </pc:sldMkLst>
        <pc:spChg chg="mod">
          <ac:chgData name="Peter" userId="0c3ccf3c-f211-4dbb-800b-a0fe90374941" providerId="ADAL" clId="{3DCD6D2F-6ED0-4138-A8CD-F0383C54F1CD}" dt="2020-02-29T16:45:56.730" v="858" actId="20577"/>
          <ac:spMkLst>
            <pc:docMk/>
            <pc:sldMk cId="3855073562" sldId="372"/>
            <ac:spMk id="2" creationId="{2ABCACDF-0619-4B28-A1F3-463A3A238D0F}"/>
          </ac:spMkLst>
        </pc:spChg>
        <pc:spChg chg="mod">
          <ac:chgData name="Peter" userId="0c3ccf3c-f211-4dbb-800b-a0fe90374941" providerId="ADAL" clId="{3DCD6D2F-6ED0-4138-A8CD-F0383C54F1CD}" dt="2020-02-29T16:46:25.856" v="863" actId="14100"/>
          <ac:spMkLst>
            <pc:docMk/>
            <pc:sldMk cId="3855073562" sldId="372"/>
            <ac:spMk id="3" creationId="{2D58CE87-9BDC-4BAE-81F2-06E2CE934729}"/>
          </ac:spMkLst>
        </pc:spChg>
        <pc:spChg chg="add mod">
          <ac:chgData name="Peter" userId="0c3ccf3c-f211-4dbb-800b-a0fe90374941" providerId="ADAL" clId="{3DCD6D2F-6ED0-4138-A8CD-F0383C54F1CD}" dt="2020-02-29T16:47:01.138" v="868" actId="14100"/>
          <ac:spMkLst>
            <pc:docMk/>
            <pc:sldMk cId="3855073562" sldId="372"/>
            <ac:spMk id="4" creationId="{92C94104-D4DE-40B9-B93D-94D94FB2F477}"/>
          </ac:spMkLst>
        </pc:spChg>
      </pc:sldChg>
      <pc:sldChg chg="modSp add mod">
        <pc:chgData name="Peter" userId="0c3ccf3c-f211-4dbb-800b-a0fe90374941" providerId="ADAL" clId="{3DCD6D2F-6ED0-4138-A8CD-F0383C54F1CD}" dt="2020-02-29T16:58:21.153" v="955" actId="20577"/>
        <pc:sldMkLst>
          <pc:docMk/>
          <pc:sldMk cId="4276338627" sldId="373"/>
        </pc:sldMkLst>
        <pc:spChg chg="mod">
          <ac:chgData name="Peter" userId="0c3ccf3c-f211-4dbb-800b-a0fe90374941" providerId="ADAL" clId="{3DCD6D2F-6ED0-4138-A8CD-F0383C54F1CD}" dt="2020-02-29T16:58:14.682" v="934" actId="20577"/>
          <ac:spMkLst>
            <pc:docMk/>
            <pc:sldMk cId="4276338627" sldId="373"/>
            <ac:spMk id="2" creationId="{2A2515BE-EB76-41B5-92AC-CBA6F056A01F}"/>
          </ac:spMkLst>
        </pc:spChg>
        <pc:spChg chg="mod">
          <ac:chgData name="Peter" userId="0c3ccf3c-f211-4dbb-800b-a0fe90374941" providerId="ADAL" clId="{3DCD6D2F-6ED0-4138-A8CD-F0383C54F1CD}" dt="2020-02-29T16:58:21.153" v="955" actId="20577"/>
          <ac:spMkLst>
            <pc:docMk/>
            <pc:sldMk cId="4276338627" sldId="373"/>
            <ac:spMk id="3" creationId="{DE4D3B33-D413-4CC5-9188-59BF27F590E4}"/>
          </ac:spMkLst>
        </pc:spChg>
      </pc:sldChg>
      <pc:sldChg chg="addSp delSp modSp add mod">
        <pc:chgData name="Peter" userId="0c3ccf3c-f211-4dbb-800b-a0fe90374941" providerId="ADAL" clId="{3DCD6D2F-6ED0-4138-A8CD-F0383C54F1CD}" dt="2020-02-29T16:59:04.290" v="1022" actId="20577"/>
        <pc:sldMkLst>
          <pc:docMk/>
          <pc:sldMk cId="3381040555" sldId="374"/>
        </pc:sldMkLst>
        <pc:spChg chg="del">
          <ac:chgData name="Peter" userId="0c3ccf3c-f211-4dbb-800b-a0fe90374941" providerId="ADAL" clId="{3DCD6D2F-6ED0-4138-A8CD-F0383C54F1CD}" dt="2020-02-29T16:58:49.604" v="996"/>
          <ac:spMkLst>
            <pc:docMk/>
            <pc:sldMk cId="3381040555" sldId="374"/>
            <ac:spMk id="2" creationId="{3B2E082F-7F62-4B65-AD65-EF9F0A7447C5}"/>
          </ac:spMkLst>
        </pc:spChg>
        <pc:spChg chg="del">
          <ac:chgData name="Peter" userId="0c3ccf3c-f211-4dbb-800b-a0fe90374941" providerId="ADAL" clId="{3DCD6D2F-6ED0-4138-A8CD-F0383C54F1CD}" dt="2020-02-29T16:58:49.604" v="996"/>
          <ac:spMkLst>
            <pc:docMk/>
            <pc:sldMk cId="3381040555" sldId="374"/>
            <ac:spMk id="3" creationId="{5A63E4F7-A149-4280-873D-A2C83A318190}"/>
          </ac:spMkLst>
        </pc:spChg>
        <pc:spChg chg="add mod">
          <ac:chgData name="Peter" userId="0c3ccf3c-f211-4dbb-800b-a0fe90374941" providerId="ADAL" clId="{3DCD6D2F-6ED0-4138-A8CD-F0383C54F1CD}" dt="2020-02-29T16:58:53.274" v="1005" actId="20577"/>
          <ac:spMkLst>
            <pc:docMk/>
            <pc:sldMk cId="3381040555" sldId="374"/>
            <ac:spMk id="4" creationId="{E0EDD603-A0EA-4437-970D-F75A13AC79A9}"/>
          </ac:spMkLst>
        </pc:spChg>
        <pc:spChg chg="add mod">
          <ac:chgData name="Peter" userId="0c3ccf3c-f211-4dbb-800b-a0fe90374941" providerId="ADAL" clId="{3DCD6D2F-6ED0-4138-A8CD-F0383C54F1CD}" dt="2020-02-29T16:59:04.290" v="1022" actId="20577"/>
          <ac:spMkLst>
            <pc:docMk/>
            <pc:sldMk cId="3381040555" sldId="374"/>
            <ac:spMk id="5" creationId="{2E247BE3-6E2B-4553-95AF-BC416D805D69}"/>
          </ac:spMkLst>
        </pc:spChg>
      </pc:sldChg>
    </pc:docChg>
  </pc:docChgLst>
  <pc:docChgLst>
    <pc:chgData name="Stikker, Peter" userId="0c3ccf3c-f211-4dbb-800b-a0fe90374941" providerId="ADAL" clId="{1900EFEF-C81C-48E2-9D70-C3A1004C8EEE}"/>
    <pc:docChg chg="undo custSel addSld delSld modSld">
      <pc:chgData name="Stikker, Peter" userId="0c3ccf3c-f211-4dbb-800b-a0fe90374941" providerId="ADAL" clId="{1900EFEF-C81C-48E2-9D70-C3A1004C8EEE}" dt="2019-11-26T15:31:26.957" v="3094" actId="1076"/>
      <pc:docMkLst>
        <pc:docMk/>
      </pc:docMkLst>
      <pc:sldChg chg="addSp delSp modSp">
        <pc:chgData name="Stikker, Peter" userId="0c3ccf3c-f211-4dbb-800b-a0fe90374941" providerId="ADAL" clId="{1900EFEF-C81C-48E2-9D70-C3A1004C8EEE}" dt="2019-11-22T15:26:46.774" v="330" actId="20577"/>
        <pc:sldMkLst>
          <pc:docMk/>
          <pc:sldMk cId="3308181575" sldId="256"/>
        </pc:sldMkLst>
        <pc:spChg chg="del">
          <ac:chgData name="Stikker, Peter" userId="0c3ccf3c-f211-4dbb-800b-a0fe90374941" providerId="ADAL" clId="{1900EFEF-C81C-48E2-9D70-C3A1004C8EEE}" dt="2019-11-22T15:24:17.868" v="110"/>
          <ac:spMkLst>
            <pc:docMk/>
            <pc:sldMk cId="3308181575" sldId="256"/>
            <ac:spMk id="2" creationId="{939AD001-1DBB-45E0-84CF-B9B944637291}"/>
          </ac:spMkLst>
        </pc:spChg>
        <pc:spChg chg="del">
          <ac:chgData name="Stikker, Peter" userId="0c3ccf3c-f211-4dbb-800b-a0fe90374941" providerId="ADAL" clId="{1900EFEF-C81C-48E2-9D70-C3A1004C8EEE}" dt="2019-11-22T15:24:17.868" v="110"/>
          <ac:spMkLst>
            <pc:docMk/>
            <pc:sldMk cId="3308181575" sldId="256"/>
            <ac:spMk id="3" creationId="{370F080D-CB35-40CB-ACE0-0913720A540C}"/>
          </ac:spMkLst>
        </pc:spChg>
        <pc:spChg chg="add mod">
          <ac:chgData name="Stikker, Peter" userId="0c3ccf3c-f211-4dbb-800b-a0fe90374941" providerId="ADAL" clId="{1900EFEF-C81C-48E2-9D70-C3A1004C8EEE}" dt="2019-11-22T15:25:09.725" v="127" actId="20577"/>
          <ac:spMkLst>
            <pc:docMk/>
            <pc:sldMk cId="3308181575" sldId="256"/>
            <ac:spMk id="4" creationId="{A26D404B-3DBB-44BC-971A-36C653AC1A8A}"/>
          </ac:spMkLst>
        </pc:spChg>
        <pc:spChg chg="add mod">
          <ac:chgData name="Stikker, Peter" userId="0c3ccf3c-f211-4dbb-800b-a0fe90374941" providerId="ADAL" clId="{1900EFEF-C81C-48E2-9D70-C3A1004C8EEE}" dt="2019-11-22T15:26:46.774" v="330" actId="20577"/>
          <ac:spMkLst>
            <pc:docMk/>
            <pc:sldMk cId="3308181575" sldId="256"/>
            <ac:spMk id="5" creationId="{2FD3CCEA-5FD9-4626-9B01-E1D144274F20}"/>
          </ac:spMkLst>
        </pc:spChg>
      </pc:sldChg>
      <pc:sldChg chg="modSp add">
        <pc:chgData name="Stikker, Peter" userId="0c3ccf3c-f211-4dbb-800b-a0fe90374941" providerId="ADAL" clId="{1900EFEF-C81C-48E2-9D70-C3A1004C8EEE}" dt="2019-11-22T15:23:19.093" v="83" actId="20577"/>
        <pc:sldMkLst>
          <pc:docMk/>
          <pc:sldMk cId="3022874236" sldId="257"/>
        </pc:sldMkLst>
        <pc:spChg chg="mod">
          <ac:chgData name="Stikker, Peter" userId="0c3ccf3c-f211-4dbb-800b-a0fe90374941" providerId="ADAL" clId="{1900EFEF-C81C-48E2-9D70-C3A1004C8EEE}" dt="2019-11-22T15:23:19.093" v="83" actId="20577"/>
          <ac:spMkLst>
            <pc:docMk/>
            <pc:sldMk cId="3022874236" sldId="257"/>
            <ac:spMk id="2" creationId="{A8BE5655-1E3C-491D-9CD2-75439DFB9AB8}"/>
          </ac:spMkLst>
        </pc:spChg>
        <pc:spChg chg="mod">
          <ac:chgData name="Stikker, Peter" userId="0c3ccf3c-f211-4dbb-800b-a0fe90374941" providerId="ADAL" clId="{1900EFEF-C81C-48E2-9D70-C3A1004C8EEE}" dt="2019-11-22T15:22:55.629" v="15" actId="20577"/>
          <ac:spMkLst>
            <pc:docMk/>
            <pc:sldMk cId="3022874236" sldId="257"/>
            <ac:spMk id="3" creationId="{90470402-83E8-4EE8-B014-40FDB75F943C}"/>
          </ac:spMkLst>
        </pc:spChg>
        <pc:spChg chg="mod">
          <ac:chgData name="Stikker, Peter" userId="0c3ccf3c-f211-4dbb-800b-a0fe90374941" providerId="ADAL" clId="{1900EFEF-C81C-48E2-9D70-C3A1004C8EEE}" dt="2019-11-22T15:23:12.314" v="62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addSp delSp modSp add">
        <pc:chgData name="Stikker, Peter" userId="0c3ccf3c-f211-4dbb-800b-a0fe90374941" providerId="ADAL" clId="{1900EFEF-C81C-48E2-9D70-C3A1004C8EEE}" dt="2019-11-22T15:59:06.174" v="1408" actId="20577"/>
        <pc:sldMkLst>
          <pc:docMk/>
          <pc:sldMk cId="3358624037" sldId="258"/>
        </pc:sldMkLst>
        <pc:spChg chg="del">
          <ac:chgData name="Stikker, Peter" userId="0c3ccf3c-f211-4dbb-800b-a0fe90374941" providerId="ADAL" clId="{1900EFEF-C81C-48E2-9D70-C3A1004C8EEE}" dt="2019-11-22T15:23:45.175" v="85"/>
          <ac:spMkLst>
            <pc:docMk/>
            <pc:sldMk cId="3358624037" sldId="258"/>
            <ac:spMk id="2" creationId="{85F64157-1ED2-4132-80F6-5CB6518252B5}"/>
          </ac:spMkLst>
        </pc:spChg>
        <pc:spChg chg="del">
          <ac:chgData name="Stikker, Peter" userId="0c3ccf3c-f211-4dbb-800b-a0fe90374941" providerId="ADAL" clId="{1900EFEF-C81C-48E2-9D70-C3A1004C8EEE}" dt="2019-11-22T15:23:45.175" v="85"/>
          <ac:spMkLst>
            <pc:docMk/>
            <pc:sldMk cId="3358624037" sldId="258"/>
            <ac:spMk id="3" creationId="{E6050864-5234-41AB-A996-4F693CF7F7DC}"/>
          </ac:spMkLst>
        </pc:spChg>
        <pc:spChg chg="add mod">
          <ac:chgData name="Stikker, Peter" userId="0c3ccf3c-f211-4dbb-800b-a0fe90374941" providerId="ADAL" clId="{1900EFEF-C81C-48E2-9D70-C3A1004C8EEE}" dt="2019-11-22T15:59:06.174" v="1408" actId="20577"/>
          <ac:spMkLst>
            <pc:docMk/>
            <pc:sldMk cId="3358624037" sldId="258"/>
            <ac:spMk id="4" creationId="{8E4B20DB-C35C-4C6A-91D3-3CF000D41F86}"/>
          </ac:spMkLst>
        </pc:spChg>
        <pc:spChg chg="add mod">
          <ac:chgData name="Stikker, Peter" userId="0c3ccf3c-f211-4dbb-800b-a0fe90374941" providerId="ADAL" clId="{1900EFEF-C81C-48E2-9D70-C3A1004C8EEE}" dt="2019-11-22T15:24:03.653" v="109" actId="20577"/>
          <ac:spMkLst>
            <pc:docMk/>
            <pc:sldMk cId="3358624037" sldId="258"/>
            <ac:spMk id="5" creationId="{BF1101C0-3AD2-49A1-9CED-FE8A2B7BD730}"/>
          </ac:spMkLst>
        </pc:spChg>
      </pc:sldChg>
      <pc:sldChg chg="addSp delSp modSp add modAnim">
        <pc:chgData name="Stikker, Peter" userId="0c3ccf3c-f211-4dbb-800b-a0fe90374941" providerId="ADAL" clId="{1900EFEF-C81C-48E2-9D70-C3A1004C8EEE}" dt="2019-11-22T15:51:35.969" v="913" actId="1076"/>
        <pc:sldMkLst>
          <pc:docMk/>
          <pc:sldMk cId="3731921578" sldId="259"/>
        </pc:sldMkLst>
        <pc:spChg chg="mod">
          <ac:chgData name="Stikker, Peter" userId="0c3ccf3c-f211-4dbb-800b-a0fe90374941" providerId="ADAL" clId="{1900EFEF-C81C-48E2-9D70-C3A1004C8EEE}" dt="2019-11-22T15:33:41.906" v="618" actId="20577"/>
          <ac:spMkLst>
            <pc:docMk/>
            <pc:sldMk cId="3731921578" sldId="259"/>
            <ac:spMk id="2" creationId="{ED7A2C27-93F5-462D-957B-6DE15E383F7A}"/>
          </ac:spMkLst>
        </pc:spChg>
        <pc:spChg chg="del">
          <ac:chgData name="Stikker, Peter" userId="0c3ccf3c-f211-4dbb-800b-a0fe90374941" providerId="ADAL" clId="{1900EFEF-C81C-48E2-9D70-C3A1004C8EEE}" dt="2019-11-22T15:27:51.692" v="332" actId="478"/>
          <ac:spMkLst>
            <pc:docMk/>
            <pc:sldMk cId="3731921578" sldId="259"/>
            <ac:spMk id="3" creationId="{880078C8-2D40-44CA-90B9-8BCF353CB8AC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4" creationId="{251A3AB9-7D79-4421-986B-C013C49C8DD4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5" creationId="{707EDAF6-65E2-4851-AB95-59851D83A11E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6" creationId="{6FF09390-BB94-42BB-99C1-E84D84AF334C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7" creationId="{D5F28211-948F-4D49-8D53-EDD731752557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8" creationId="{A82E3697-5C58-452D-B046-59B2AA23370D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9" creationId="{1D2D1A43-C65F-4AAC-9A41-D90820EE66AE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0" creationId="{BB78E700-171F-4931-9990-1208F3018359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1" creationId="{25A3F67C-FD71-4333-A7F8-4ACF14E74038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2" creationId="{312C9EC2-C7E4-4CE9-9299-F3BAFF84D765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3" creationId="{DD257AF3-03E0-4B20-BA7A-B4E42A490631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4" creationId="{80C2F599-F339-458E-8E9D-F64554661997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5" creationId="{CB7ABA9B-5B22-409C-8F9F-4CAC157DA942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6" creationId="{674322CC-ABEC-40CC-B28E-39CB8455DC3A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7" creationId="{78E54A81-09AB-4DD6-A27A-CA058DF9C146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8" creationId="{DE6ACB75-AB5C-4B7A-8F4D-AE972E0E9EF8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19" creationId="{17717824-93E3-4601-9342-54A11560DBED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0" creationId="{AC48E77D-E3EC-4A66-8490-70EC5D7A9105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1" creationId="{B81D3942-E79B-4DAF-8B42-084EA7389071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2" creationId="{39FE5349-D0D2-4FC2-9455-67270A91C31F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3" creationId="{E33E0694-0F60-4E3E-9DFF-4CC1FE058B69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4" creationId="{A0B9BDE2-8028-40C4-BEF1-63A32A9B42AF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5" creationId="{0E302B45-B1EC-4CB6-9560-D0A7C7F944F1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6" creationId="{287A8DED-A5E1-4E33-A122-DD709452FED8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7" creationId="{950D3B1B-08E4-49BB-B9B4-21E914048D82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8" creationId="{5C185597-E84C-4C2B-B95C-45D1ABCF6669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29" creationId="{B4C3379C-C101-49C7-B87D-10CE9A3E5230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30" creationId="{F3769751-F648-4AF8-9AA1-6A7BB37886F5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31" creationId="{FD55AFD9-7ED2-4AD4-A7FD-03F40E735773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32" creationId="{AB8F39EA-AB40-48FF-B4C4-606683FDF37F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33" creationId="{D22E255E-AF28-42E3-B29B-6FA6CDA60791}"/>
          </ac:spMkLst>
        </pc:spChg>
        <pc:spChg chg="add mod">
          <ac:chgData name="Stikker, Peter" userId="0c3ccf3c-f211-4dbb-800b-a0fe90374941" providerId="ADAL" clId="{1900EFEF-C81C-48E2-9D70-C3A1004C8EEE}" dt="2019-11-22T15:50:31.762" v="904" actId="1076"/>
          <ac:spMkLst>
            <pc:docMk/>
            <pc:sldMk cId="3731921578" sldId="259"/>
            <ac:spMk id="34" creationId="{01955E13-C4CC-41F7-A873-A60CFE0F1438}"/>
          </ac:spMkLst>
        </pc:spChg>
        <pc:spChg chg="add mod">
          <ac:chgData name="Stikker, Peter" userId="0c3ccf3c-f211-4dbb-800b-a0fe90374941" providerId="ADAL" clId="{1900EFEF-C81C-48E2-9D70-C3A1004C8EEE}" dt="2019-11-22T15:48:46.992" v="849" actId="20577"/>
          <ac:spMkLst>
            <pc:docMk/>
            <pc:sldMk cId="3731921578" sldId="259"/>
            <ac:spMk id="140" creationId="{89B1A1EA-64D4-4880-B1FC-D2AEEC6FFCE5}"/>
          </ac:spMkLst>
        </pc:spChg>
        <pc:spChg chg="add mod">
          <ac:chgData name="Stikker, Peter" userId="0c3ccf3c-f211-4dbb-800b-a0fe90374941" providerId="ADAL" clId="{1900EFEF-C81C-48E2-9D70-C3A1004C8EEE}" dt="2019-11-22T15:51:35.969" v="913" actId="1076"/>
          <ac:spMkLst>
            <pc:docMk/>
            <pc:sldMk cId="3731921578" sldId="259"/>
            <ac:spMk id="141" creationId="{DCEA54D8-62D3-46FA-B926-543FFC210CBA}"/>
          </ac:spMkLst>
        </pc:spChg>
        <pc:spChg chg="add mod">
          <ac:chgData name="Stikker, Peter" userId="0c3ccf3c-f211-4dbb-800b-a0fe90374941" providerId="ADAL" clId="{1900EFEF-C81C-48E2-9D70-C3A1004C8EEE}" dt="2019-11-22T15:51:31.816" v="912" actId="1076"/>
          <ac:spMkLst>
            <pc:docMk/>
            <pc:sldMk cId="3731921578" sldId="259"/>
            <ac:spMk id="142" creationId="{A532F605-A9E2-46F8-ACB1-7D81900DF443}"/>
          </ac:spMkLst>
        </pc:spChg>
        <pc:spChg chg="add mod">
          <ac:chgData name="Stikker, Peter" userId="0c3ccf3c-f211-4dbb-800b-a0fe90374941" providerId="ADAL" clId="{1900EFEF-C81C-48E2-9D70-C3A1004C8EEE}" dt="2019-11-22T15:51:28.776" v="911" actId="1076"/>
          <ac:spMkLst>
            <pc:docMk/>
            <pc:sldMk cId="3731921578" sldId="259"/>
            <ac:spMk id="143" creationId="{FBECF259-07A2-48D0-BD79-60DDB5D9EE77}"/>
          </ac:spMkLst>
        </pc:spChg>
        <pc:spChg chg="add mod">
          <ac:chgData name="Stikker, Peter" userId="0c3ccf3c-f211-4dbb-800b-a0fe90374941" providerId="ADAL" clId="{1900EFEF-C81C-48E2-9D70-C3A1004C8EEE}" dt="2019-11-22T15:50:19.056" v="903" actId="20577"/>
          <ac:spMkLst>
            <pc:docMk/>
            <pc:sldMk cId="3731921578" sldId="259"/>
            <ac:spMk id="144" creationId="{0C38AE69-2C1E-4C36-9B98-3FF5C71E5B4E}"/>
          </ac:spMkLst>
        </pc:sp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36" creationId="{DBAFA754-B690-49C1-B5F6-5FCF034F23BF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37" creationId="{E6ECB1A5-5297-45BC-AEE7-58F33AABDF77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40" creationId="{68ECD033-1FB5-408F-8F09-F24DAF8175AD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43" creationId="{81340EB5-4810-4A3C-9770-C8819D376E0E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46" creationId="{75A6D1FA-94C1-4F8E-B0E6-4D1B29AF13D2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49" creationId="{942C6956-C1A2-401C-A55D-A869FB2BDCD2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52" creationId="{10A0C499-E347-4912-A98A-E567C495FCF8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55" creationId="{1B8797D2-ABD8-4FF6-B1B2-BE8A2296D435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58" creationId="{CA7B8853-B2BD-4A0E-A16D-5855CFC44804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61" creationId="{0B39E3D1-4150-4E5B-BA9F-B670B4C78637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64" creationId="{07FF37B4-3BF9-4642-B26E-493DC7431940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67" creationId="{2E4FE430-8279-451B-B2C5-40D59224EFBB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70" creationId="{FE961600-100D-4F0B-99D8-1BFCD38E7C49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73" creationId="{4A33CC14-D56B-4CBA-A1D0-91BC76CA2B52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76" creationId="{693976EB-EAD3-4A03-B081-FEBDD6557422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79" creationId="{B4E96530-CB71-440E-A38D-2C64FB095238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83" creationId="{13722859-B931-4E7A-A4CA-1F801069DCC6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86" creationId="{B208D80A-A47B-41A9-9B2D-E81AC0045310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89" creationId="{ADBC840D-5A84-441A-9A9E-04F6AA0E17DE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93" creationId="{25126EB5-B794-46B2-B6C1-47AB95B86EA4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96" creationId="{9A1888DF-0793-49C1-92C0-E476E9BAB0F8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99" creationId="{9E42DA5C-8ED1-4C1C-9B26-5D6F91CA8499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02" creationId="{BD050FC8-82C7-42E5-BE9B-344961EDDE9B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05" creationId="{280F0080-7F6F-4DCB-A729-EE84B51D69D9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08" creationId="{E54CC4E7-8543-4138-BA36-E5F03E006E39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11" creationId="{63A3833A-FB2E-4511-B745-ADB78D299FDA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14" creationId="{57FB14A8-80B5-405C-A7E6-391904B3300E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19" creationId="{FF65D494-5111-4ED9-96CF-F29807FCA41E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22" creationId="{5597A85E-C316-43C9-BA5A-DB030F6D406D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25" creationId="{ABDD838E-7398-4A90-9557-AA6FEC6E839E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28" creationId="{98BE8A2C-98DC-45BF-AF2C-53259FC64515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31" creationId="{7D649002-2055-47E4-8535-3CCA3EF96B58}"/>
          </ac:cxnSpMkLst>
        </pc:cxnChg>
        <pc:cxnChg chg="add mod">
          <ac:chgData name="Stikker, Peter" userId="0c3ccf3c-f211-4dbb-800b-a0fe90374941" providerId="ADAL" clId="{1900EFEF-C81C-48E2-9D70-C3A1004C8EEE}" dt="2019-11-22T15:50:31.762" v="904" actId="1076"/>
          <ac:cxnSpMkLst>
            <pc:docMk/>
            <pc:sldMk cId="3731921578" sldId="259"/>
            <ac:cxnSpMk id="134" creationId="{231DC499-DDFA-439A-A7CC-4DD09F1CE1C6}"/>
          </ac:cxnSpMkLst>
        </pc:cxnChg>
      </pc:sldChg>
      <pc:sldChg chg="modSp add">
        <pc:chgData name="Stikker, Peter" userId="0c3ccf3c-f211-4dbb-800b-a0fe90374941" providerId="ADAL" clId="{1900EFEF-C81C-48E2-9D70-C3A1004C8EEE}" dt="2019-11-22T15:56:31.259" v="1407" actId="207"/>
        <pc:sldMkLst>
          <pc:docMk/>
          <pc:sldMk cId="4191718209" sldId="260"/>
        </pc:sldMkLst>
        <pc:spChg chg="mod">
          <ac:chgData name="Stikker, Peter" userId="0c3ccf3c-f211-4dbb-800b-a0fe90374941" providerId="ADAL" clId="{1900EFEF-C81C-48E2-9D70-C3A1004C8EEE}" dt="2019-11-22T15:56:00.518" v="1393" actId="1076"/>
          <ac:spMkLst>
            <pc:docMk/>
            <pc:sldMk cId="4191718209" sldId="260"/>
            <ac:spMk id="2" creationId="{D6F0D94D-F31F-44F0-95AF-0CB98644600D}"/>
          </ac:spMkLst>
        </pc:spChg>
        <pc:spChg chg="mod">
          <ac:chgData name="Stikker, Peter" userId="0c3ccf3c-f211-4dbb-800b-a0fe90374941" providerId="ADAL" clId="{1900EFEF-C81C-48E2-9D70-C3A1004C8EEE}" dt="2019-11-22T15:56:31.259" v="1407" actId="207"/>
          <ac:spMkLst>
            <pc:docMk/>
            <pc:sldMk cId="4191718209" sldId="260"/>
            <ac:spMk id="3" creationId="{34A535B7-3AE6-431B-BA31-62622186595B}"/>
          </ac:spMkLst>
        </pc:spChg>
      </pc:sldChg>
      <pc:sldChg chg="addSp modSp add modAnim">
        <pc:chgData name="Stikker, Peter" userId="0c3ccf3c-f211-4dbb-800b-a0fe90374941" providerId="ADAL" clId="{1900EFEF-C81C-48E2-9D70-C3A1004C8EEE}" dt="2019-11-22T16:03:17.204" v="1457"/>
        <pc:sldMkLst>
          <pc:docMk/>
          <pc:sldMk cId="3021582702" sldId="296"/>
        </pc:sldMkLst>
        <pc:spChg chg="mod">
          <ac:chgData name="Stikker, Peter" userId="0c3ccf3c-f211-4dbb-800b-a0fe90374941" providerId="ADAL" clId="{1900EFEF-C81C-48E2-9D70-C3A1004C8EEE}" dt="2019-11-22T16:02:06.888" v="1440" actId="20577"/>
          <ac:spMkLst>
            <pc:docMk/>
            <pc:sldMk cId="3021582702" sldId="296"/>
            <ac:spMk id="2" creationId="{00000000-0000-0000-0000-000000000000}"/>
          </ac:spMkLst>
        </pc:spChg>
        <pc:spChg chg="mod">
          <ac:chgData name="Stikker, Peter" userId="0c3ccf3c-f211-4dbb-800b-a0fe90374941" providerId="ADAL" clId="{1900EFEF-C81C-48E2-9D70-C3A1004C8EEE}" dt="2019-11-22T16:02:11.222" v="1441" actId="1076"/>
          <ac:spMkLst>
            <pc:docMk/>
            <pc:sldMk cId="3021582702" sldId="296"/>
            <ac:spMk id="3" creationId="{00000000-0000-0000-0000-000000000000}"/>
          </ac:spMkLst>
        </pc:spChg>
        <pc:spChg chg="add mod">
          <ac:chgData name="Stikker, Peter" userId="0c3ccf3c-f211-4dbb-800b-a0fe90374941" providerId="ADAL" clId="{1900EFEF-C81C-48E2-9D70-C3A1004C8EEE}" dt="2019-11-22T16:02:51.751" v="1449" actId="1076"/>
          <ac:spMkLst>
            <pc:docMk/>
            <pc:sldMk cId="3021582702" sldId="296"/>
            <ac:spMk id="4" creationId="{559529F5-5442-4DC7-9499-893BE9F88F26}"/>
          </ac:spMkLst>
        </pc:spChg>
      </pc:sldChg>
      <pc:sldChg chg="addSp delSp modSp add">
        <pc:chgData name="Stikker, Peter" userId="0c3ccf3c-f211-4dbb-800b-a0fe90374941" providerId="ADAL" clId="{1900EFEF-C81C-48E2-9D70-C3A1004C8EEE}" dt="2019-11-22T16:02:00.999" v="1439" actId="20577"/>
        <pc:sldMkLst>
          <pc:docMk/>
          <pc:sldMk cId="748560664" sldId="297"/>
        </pc:sldMkLst>
        <pc:spChg chg="del">
          <ac:chgData name="Stikker, Peter" userId="0c3ccf3c-f211-4dbb-800b-a0fe90374941" providerId="ADAL" clId="{1900EFEF-C81C-48E2-9D70-C3A1004C8EEE}" dt="2019-11-22T16:01:49.534" v="1413"/>
          <ac:spMkLst>
            <pc:docMk/>
            <pc:sldMk cId="748560664" sldId="297"/>
            <ac:spMk id="2" creationId="{6AEF9A12-C56B-45F6-8E97-4614B7682C0B}"/>
          </ac:spMkLst>
        </pc:spChg>
        <pc:spChg chg="del">
          <ac:chgData name="Stikker, Peter" userId="0c3ccf3c-f211-4dbb-800b-a0fe90374941" providerId="ADAL" clId="{1900EFEF-C81C-48E2-9D70-C3A1004C8EEE}" dt="2019-11-22T16:01:49.534" v="1413"/>
          <ac:spMkLst>
            <pc:docMk/>
            <pc:sldMk cId="748560664" sldId="297"/>
            <ac:spMk id="3" creationId="{E0079813-7646-4513-A897-843612A3A577}"/>
          </ac:spMkLst>
        </pc:spChg>
        <pc:spChg chg="add mod">
          <ac:chgData name="Stikker, Peter" userId="0c3ccf3c-f211-4dbb-800b-a0fe90374941" providerId="ADAL" clId="{1900EFEF-C81C-48E2-9D70-C3A1004C8EEE}" dt="2019-11-22T16:01:54.582" v="1422" actId="20577"/>
          <ac:spMkLst>
            <pc:docMk/>
            <pc:sldMk cId="748560664" sldId="297"/>
            <ac:spMk id="4" creationId="{9E06B522-75D0-45A8-BBC1-646064D1A065}"/>
          </ac:spMkLst>
        </pc:spChg>
        <pc:spChg chg="add mod">
          <ac:chgData name="Stikker, Peter" userId="0c3ccf3c-f211-4dbb-800b-a0fe90374941" providerId="ADAL" clId="{1900EFEF-C81C-48E2-9D70-C3A1004C8EEE}" dt="2019-11-22T16:02:00.999" v="1439" actId="20577"/>
          <ac:spMkLst>
            <pc:docMk/>
            <pc:sldMk cId="748560664" sldId="297"/>
            <ac:spMk id="5" creationId="{FD329660-1722-4502-817E-D0438763B0A4}"/>
          </ac:spMkLst>
        </pc:spChg>
      </pc:sldChg>
      <pc:sldChg chg="modSp add">
        <pc:chgData name="Stikker, Peter" userId="0c3ccf3c-f211-4dbb-800b-a0fe90374941" providerId="ADAL" clId="{1900EFEF-C81C-48E2-9D70-C3A1004C8EEE}" dt="2019-11-22T16:10:37.905" v="1829" actId="20577"/>
        <pc:sldMkLst>
          <pc:docMk/>
          <pc:sldMk cId="2320840735" sldId="298"/>
        </pc:sldMkLst>
        <pc:spChg chg="mod">
          <ac:chgData name="Stikker, Peter" userId="0c3ccf3c-f211-4dbb-800b-a0fe90374941" providerId="ADAL" clId="{1900EFEF-C81C-48E2-9D70-C3A1004C8EEE}" dt="2019-11-22T16:10:16.910" v="1806" actId="20577"/>
          <ac:spMkLst>
            <pc:docMk/>
            <pc:sldMk cId="2320840735" sldId="298"/>
            <ac:spMk id="2" creationId="{63B01E3A-EDFF-48CD-8B5F-24564D95B998}"/>
          </ac:spMkLst>
        </pc:spChg>
        <pc:spChg chg="mod">
          <ac:chgData name="Stikker, Peter" userId="0c3ccf3c-f211-4dbb-800b-a0fe90374941" providerId="ADAL" clId="{1900EFEF-C81C-48E2-9D70-C3A1004C8EEE}" dt="2019-11-22T16:10:37.905" v="1829" actId="20577"/>
          <ac:spMkLst>
            <pc:docMk/>
            <pc:sldMk cId="2320840735" sldId="298"/>
            <ac:spMk id="3" creationId="{4CAE15B7-4251-4EEE-9461-8BBBF2D2C222}"/>
          </ac:spMkLst>
        </pc:spChg>
      </pc:sldChg>
      <pc:sldChg chg="addSp modSp add">
        <pc:chgData name="Stikker, Peter" userId="0c3ccf3c-f211-4dbb-800b-a0fe90374941" providerId="ADAL" clId="{1900EFEF-C81C-48E2-9D70-C3A1004C8EEE}" dt="2019-11-22T16:18:27.911" v="1949" actId="6549"/>
        <pc:sldMkLst>
          <pc:docMk/>
          <pc:sldMk cId="3549796566" sldId="299"/>
        </pc:sldMkLst>
        <pc:spChg chg="mod">
          <ac:chgData name="Stikker, Peter" userId="0c3ccf3c-f211-4dbb-800b-a0fe90374941" providerId="ADAL" clId="{1900EFEF-C81C-48E2-9D70-C3A1004C8EEE}" dt="2019-11-22T16:18:19.760" v="1945" actId="20577"/>
          <ac:spMkLst>
            <pc:docMk/>
            <pc:sldMk cId="3549796566" sldId="299"/>
            <ac:spMk id="3" creationId="{C2192746-5E7C-453F-886C-14C67C45E37E}"/>
          </ac:spMkLst>
        </pc:spChg>
        <pc:spChg chg="add mod">
          <ac:chgData name="Stikker, Peter" userId="0c3ccf3c-f211-4dbb-800b-a0fe90374941" providerId="ADAL" clId="{1900EFEF-C81C-48E2-9D70-C3A1004C8EEE}" dt="2019-11-22T16:12:58.821" v="1852" actId="1076"/>
          <ac:spMkLst>
            <pc:docMk/>
            <pc:sldMk cId="3549796566" sldId="299"/>
            <ac:spMk id="4" creationId="{8B59A35C-160E-44FD-8908-D8196EECC3B1}"/>
          </ac:spMkLst>
        </pc:spChg>
        <pc:spChg chg="add mod">
          <ac:chgData name="Stikker, Peter" userId="0c3ccf3c-f211-4dbb-800b-a0fe90374941" providerId="ADAL" clId="{1900EFEF-C81C-48E2-9D70-C3A1004C8EEE}" dt="2019-11-22T16:13:14.317" v="1858" actId="1076"/>
          <ac:spMkLst>
            <pc:docMk/>
            <pc:sldMk cId="3549796566" sldId="299"/>
            <ac:spMk id="5" creationId="{7EC23C34-7C2F-40BB-B879-02ADE1ACC74E}"/>
          </ac:spMkLst>
        </pc:spChg>
        <pc:spChg chg="add mod">
          <ac:chgData name="Stikker, Peter" userId="0c3ccf3c-f211-4dbb-800b-a0fe90374941" providerId="ADAL" clId="{1900EFEF-C81C-48E2-9D70-C3A1004C8EEE}" dt="2019-11-22T16:18:23.231" v="1946" actId="20577"/>
          <ac:spMkLst>
            <pc:docMk/>
            <pc:sldMk cId="3549796566" sldId="299"/>
            <ac:spMk id="6" creationId="{63B9D722-D191-42B1-8B3C-062771F90F6A}"/>
          </ac:spMkLst>
        </pc:spChg>
        <pc:spChg chg="add mod">
          <ac:chgData name="Stikker, Peter" userId="0c3ccf3c-f211-4dbb-800b-a0fe90374941" providerId="ADAL" clId="{1900EFEF-C81C-48E2-9D70-C3A1004C8EEE}" dt="2019-11-22T16:14:12.253" v="1881" actId="1076"/>
          <ac:spMkLst>
            <pc:docMk/>
            <pc:sldMk cId="3549796566" sldId="299"/>
            <ac:spMk id="7" creationId="{F075E2CD-6915-4163-9ED9-CDCE8731F630}"/>
          </ac:spMkLst>
        </pc:spChg>
        <pc:spChg chg="add mod">
          <ac:chgData name="Stikker, Peter" userId="0c3ccf3c-f211-4dbb-800b-a0fe90374941" providerId="ADAL" clId="{1900EFEF-C81C-48E2-9D70-C3A1004C8EEE}" dt="2019-11-22T16:14:46.797" v="1891" actId="1076"/>
          <ac:spMkLst>
            <pc:docMk/>
            <pc:sldMk cId="3549796566" sldId="299"/>
            <ac:spMk id="8" creationId="{D7A34969-47CB-4321-95CC-05A30607465B}"/>
          </ac:spMkLst>
        </pc:spChg>
        <pc:spChg chg="add mod">
          <ac:chgData name="Stikker, Peter" userId="0c3ccf3c-f211-4dbb-800b-a0fe90374941" providerId="ADAL" clId="{1900EFEF-C81C-48E2-9D70-C3A1004C8EEE}" dt="2019-11-22T16:18:25.559" v="1947" actId="6549"/>
          <ac:spMkLst>
            <pc:docMk/>
            <pc:sldMk cId="3549796566" sldId="299"/>
            <ac:spMk id="9" creationId="{62B1F0EC-830E-47BB-AD52-DD1A57C130E4}"/>
          </ac:spMkLst>
        </pc:spChg>
        <pc:spChg chg="add mod">
          <ac:chgData name="Stikker, Peter" userId="0c3ccf3c-f211-4dbb-800b-a0fe90374941" providerId="ADAL" clId="{1900EFEF-C81C-48E2-9D70-C3A1004C8EEE}" dt="2019-11-22T16:15:53.323" v="1909" actId="1076"/>
          <ac:spMkLst>
            <pc:docMk/>
            <pc:sldMk cId="3549796566" sldId="299"/>
            <ac:spMk id="10" creationId="{22C5F0A7-3308-42A7-813A-F99DDE8E4E59}"/>
          </ac:spMkLst>
        </pc:spChg>
        <pc:spChg chg="add mod">
          <ac:chgData name="Stikker, Peter" userId="0c3ccf3c-f211-4dbb-800b-a0fe90374941" providerId="ADAL" clId="{1900EFEF-C81C-48E2-9D70-C3A1004C8EEE}" dt="2019-11-22T16:16:27.852" v="1917" actId="1076"/>
          <ac:spMkLst>
            <pc:docMk/>
            <pc:sldMk cId="3549796566" sldId="299"/>
            <ac:spMk id="11" creationId="{00425FF7-10E8-4CA3-94CB-6B0EA35DF573}"/>
          </ac:spMkLst>
        </pc:spChg>
        <pc:spChg chg="add mod">
          <ac:chgData name="Stikker, Peter" userId="0c3ccf3c-f211-4dbb-800b-a0fe90374941" providerId="ADAL" clId="{1900EFEF-C81C-48E2-9D70-C3A1004C8EEE}" dt="2019-11-22T16:18:27.030" v="1948" actId="6549"/>
          <ac:spMkLst>
            <pc:docMk/>
            <pc:sldMk cId="3549796566" sldId="299"/>
            <ac:spMk id="12" creationId="{4A86378C-41E9-4DCB-9C28-CD00B06940C6}"/>
          </ac:spMkLst>
        </pc:spChg>
        <pc:spChg chg="add mod">
          <ac:chgData name="Stikker, Peter" userId="0c3ccf3c-f211-4dbb-800b-a0fe90374941" providerId="ADAL" clId="{1900EFEF-C81C-48E2-9D70-C3A1004C8EEE}" dt="2019-11-22T16:17:23.972" v="1929" actId="1076"/>
          <ac:spMkLst>
            <pc:docMk/>
            <pc:sldMk cId="3549796566" sldId="299"/>
            <ac:spMk id="13" creationId="{B74968FB-D3CA-4444-981F-5D061213600C}"/>
          </ac:spMkLst>
        </pc:spChg>
        <pc:spChg chg="add mod">
          <ac:chgData name="Stikker, Peter" userId="0c3ccf3c-f211-4dbb-800b-a0fe90374941" providerId="ADAL" clId="{1900EFEF-C81C-48E2-9D70-C3A1004C8EEE}" dt="2019-11-22T16:17:57.268" v="1938" actId="1076"/>
          <ac:spMkLst>
            <pc:docMk/>
            <pc:sldMk cId="3549796566" sldId="299"/>
            <ac:spMk id="14" creationId="{74DF78E7-7E40-40B0-95D9-D91DCE4D15F4}"/>
          </ac:spMkLst>
        </pc:spChg>
        <pc:spChg chg="add mod">
          <ac:chgData name="Stikker, Peter" userId="0c3ccf3c-f211-4dbb-800b-a0fe90374941" providerId="ADAL" clId="{1900EFEF-C81C-48E2-9D70-C3A1004C8EEE}" dt="2019-11-22T16:18:27.911" v="1949" actId="6549"/>
          <ac:spMkLst>
            <pc:docMk/>
            <pc:sldMk cId="3549796566" sldId="299"/>
            <ac:spMk id="15" creationId="{A291C8B6-0B4B-41E4-B971-82B72727D36B}"/>
          </ac:spMkLst>
        </pc:spChg>
      </pc:sldChg>
      <pc:sldChg chg="modSp add del">
        <pc:chgData name="Stikker, Peter" userId="0c3ccf3c-f211-4dbb-800b-a0fe90374941" providerId="ADAL" clId="{1900EFEF-C81C-48E2-9D70-C3A1004C8EEE}" dt="2019-11-22T16:48:47.638" v="2806" actId="2696"/>
        <pc:sldMkLst>
          <pc:docMk/>
          <pc:sldMk cId="3327172933" sldId="300"/>
        </pc:sldMkLst>
        <pc:spChg chg="mod">
          <ac:chgData name="Stikker, Peter" userId="0c3ccf3c-f211-4dbb-800b-a0fe90374941" providerId="ADAL" clId="{1900EFEF-C81C-48E2-9D70-C3A1004C8EEE}" dt="2019-11-22T16:37:12.979" v="2109" actId="20577"/>
          <ac:spMkLst>
            <pc:docMk/>
            <pc:sldMk cId="3327172933" sldId="300"/>
            <ac:spMk id="3" creationId="{4CAE15B7-4251-4EEE-9461-8BBBF2D2C222}"/>
          </ac:spMkLst>
        </pc:spChg>
      </pc:sldChg>
      <pc:sldChg chg="addSp modSp add">
        <pc:chgData name="Stikker, Peter" userId="0c3ccf3c-f211-4dbb-800b-a0fe90374941" providerId="ADAL" clId="{1900EFEF-C81C-48E2-9D70-C3A1004C8EEE}" dt="2019-11-22T16:49:53.522" v="2823" actId="20577"/>
        <pc:sldMkLst>
          <pc:docMk/>
          <pc:sldMk cId="3401733236" sldId="300"/>
        </pc:sldMkLst>
        <pc:spChg chg="add mod">
          <ac:chgData name="Stikker, Peter" userId="0c3ccf3c-f211-4dbb-800b-a0fe90374941" providerId="ADAL" clId="{1900EFEF-C81C-48E2-9D70-C3A1004C8EEE}" dt="2019-11-22T16:49:11.672" v="2809" actId="1076"/>
          <ac:spMkLst>
            <pc:docMk/>
            <pc:sldMk cId="3401733236" sldId="300"/>
            <ac:spMk id="4" creationId="{CF9F60EC-8378-4539-A06A-C9A5CF3ADE97}"/>
          </ac:spMkLst>
        </pc:spChg>
        <pc:spChg chg="add mod">
          <ac:chgData name="Stikker, Peter" userId="0c3ccf3c-f211-4dbb-800b-a0fe90374941" providerId="ADAL" clId="{1900EFEF-C81C-48E2-9D70-C3A1004C8EEE}" dt="2019-11-22T16:49:53.522" v="2823" actId="20577"/>
          <ac:spMkLst>
            <pc:docMk/>
            <pc:sldMk cId="3401733236" sldId="300"/>
            <ac:spMk id="5" creationId="{3C5BC4EF-64B7-4172-BAFD-7266E383C7BC}"/>
          </ac:spMkLst>
        </pc:spChg>
      </pc:sldChg>
      <pc:sldChg chg="addSp modSp add">
        <pc:chgData name="Stikker, Peter" userId="0c3ccf3c-f211-4dbb-800b-a0fe90374941" providerId="ADAL" clId="{1900EFEF-C81C-48E2-9D70-C3A1004C8EEE}" dt="2019-11-22T16:40:02.762" v="2377" actId="5793"/>
        <pc:sldMkLst>
          <pc:docMk/>
          <pc:sldMk cId="3193342283" sldId="301"/>
        </pc:sldMkLst>
        <pc:spChg chg="mod">
          <ac:chgData name="Stikker, Peter" userId="0c3ccf3c-f211-4dbb-800b-a0fe90374941" providerId="ADAL" clId="{1900EFEF-C81C-48E2-9D70-C3A1004C8EEE}" dt="2019-11-22T16:39:06.625" v="2348" actId="14100"/>
          <ac:spMkLst>
            <pc:docMk/>
            <pc:sldMk cId="3193342283" sldId="301"/>
            <ac:spMk id="3" creationId="{86854A41-4423-4622-AD6B-7CA75F136F7D}"/>
          </ac:spMkLst>
        </pc:spChg>
        <pc:graphicFrameChg chg="add mod modGraphic">
          <ac:chgData name="Stikker, Peter" userId="0c3ccf3c-f211-4dbb-800b-a0fe90374941" providerId="ADAL" clId="{1900EFEF-C81C-48E2-9D70-C3A1004C8EEE}" dt="2019-11-22T16:40:02.762" v="2377" actId="5793"/>
          <ac:graphicFrameMkLst>
            <pc:docMk/>
            <pc:sldMk cId="3193342283" sldId="301"/>
            <ac:graphicFrameMk id="4" creationId="{F2BD05C9-AA5E-4CA2-9BCB-18BC5D6E7A62}"/>
          </ac:graphicFrameMkLst>
        </pc:graphicFrameChg>
      </pc:sldChg>
      <pc:sldChg chg="addSp delSp modSp add delAnim modAnim">
        <pc:chgData name="Stikker, Peter" userId="0c3ccf3c-f211-4dbb-800b-a0fe90374941" providerId="ADAL" clId="{1900EFEF-C81C-48E2-9D70-C3A1004C8EEE}" dt="2019-11-26T15:31:26.957" v="3094" actId="1076"/>
        <pc:sldMkLst>
          <pc:docMk/>
          <pc:sldMk cId="673590419" sldId="302"/>
        </pc:sldMkLst>
        <pc:spChg chg="mod">
          <ac:chgData name="Stikker, Peter" userId="0c3ccf3c-f211-4dbb-800b-a0fe90374941" providerId="ADAL" clId="{1900EFEF-C81C-48E2-9D70-C3A1004C8EEE}" dt="2019-11-22T16:48:41.935" v="2805" actId="20577"/>
          <ac:spMkLst>
            <pc:docMk/>
            <pc:sldMk cId="673590419" sldId="302"/>
            <ac:spMk id="2" creationId="{FC8E310A-CEEE-46BB-B1F4-09DBBF89026B}"/>
          </ac:spMkLst>
        </pc:spChg>
        <pc:spChg chg="mod">
          <ac:chgData name="Stikker, Peter" userId="0c3ccf3c-f211-4dbb-800b-a0fe90374941" providerId="ADAL" clId="{1900EFEF-C81C-48E2-9D70-C3A1004C8EEE}" dt="2019-11-26T15:31:26.957" v="3094" actId="1076"/>
          <ac:spMkLst>
            <pc:docMk/>
            <pc:sldMk cId="673590419" sldId="302"/>
            <ac:spMk id="3" creationId="{3F6F761A-D244-4459-82F0-0129D251755E}"/>
          </ac:spMkLst>
        </pc:spChg>
        <pc:spChg chg="add mod">
          <ac:chgData name="Stikker, Peter" userId="0c3ccf3c-f211-4dbb-800b-a0fe90374941" providerId="ADAL" clId="{1900EFEF-C81C-48E2-9D70-C3A1004C8EEE}" dt="2019-11-22T16:45:17.624" v="2718" actId="1076"/>
          <ac:spMkLst>
            <pc:docMk/>
            <pc:sldMk cId="673590419" sldId="302"/>
            <ac:spMk id="8" creationId="{F207B50E-C9D5-4D9D-BD8D-16240E7F4904}"/>
          </ac:spMkLst>
        </pc:spChg>
        <pc:spChg chg="add mod">
          <ac:chgData name="Stikker, Peter" userId="0c3ccf3c-f211-4dbb-800b-a0fe90374941" providerId="ADAL" clId="{1900EFEF-C81C-48E2-9D70-C3A1004C8EEE}" dt="2019-11-22T16:45:48.342" v="2728" actId="20577"/>
          <ac:spMkLst>
            <pc:docMk/>
            <pc:sldMk cId="673590419" sldId="302"/>
            <ac:spMk id="9" creationId="{02150C64-13B9-45E7-9AAD-50AFFD0CD576}"/>
          </ac:spMkLst>
        </pc:spChg>
        <pc:spChg chg="add mod">
          <ac:chgData name="Stikker, Peter" userId="0c3ccf3c-f211-4dbb-800b-a0fe90374941" providerId="ADAL" clId="{1900EFEF-C81C-48E2-9D70-C3A1004C8EEE}" dt="2019-11-22T16:45:58.691" v="2731" actId="20577"/>
          <ac:spMkLst>
            <pc:docMk/>
            <pc:sldMk cId="673590419" sldId="302"/>
            <ac:spMk id="10" creationId="{E1B02C37-04D1-41EB-ACBA-43605C21AE09}"/>
          </ac:spMkLst>
        </pc:spChg>
        <pc:spChg chg="add mod">
          <ac:chgData name="Stikker, Peter" userId="0c3ccf3c-f211-4dbb-800b-a0fe90374941" providerId="ADAL" clId="{1900EFEF-C81C-48E2-9D70-C3A1004C8EEE}" dt="2019-11-22T16:46:05.290" v="2734" actId="20577"/>
          <ac:spMkLst>
            <pc:docMk/>
            <pc:sldMk cId="673590419" sldId="302"/>
            <ac:spMk id="11" creationId="{1E639091-7521-4083-83BB-AEE5C015CA4D}"/>
          </ac:spMkLst>
        </pc:spChg>
        <pc:spChg chg="add del mod">
          <ac:chgData name="Stikker, Peter" userId="0c3ccf3c-f211-4dbb-800b-a0fe90374941" providerId="ADAL" clId="{1900EFEF-C81C-48E2-9D70-C3A1004C8EEE}" dt="2019-11-22T16:46:12.624" v="2737" actId="478"/>
          <ac:spMkLst>
            <pc:docMk/>
            <pc:sldMk cId="673590419" sldId="302"/>
            <ac:spMk id="12" creationId="{4A19EE9C-EA9E-4C2B-825D-F0CCEFBF5CD7}"/>
          </ac:spMkLst>
        </pc:spChg>
        <pc:spChg chg="add mod">
          <ac:chgData name="Stikker, Peter" userId="0c3ccf3c-f211-4dbb-800b-a0fe90374941" providerId="ADAL" clId="{1900EFEF-C81C-48E2-9D70-C3A1004C8EEE}" dt="2019-11-22T16:46:25.160" v="2740" actId="1076"/>
          <ac:spMkLst>
            <pc:docMk/>
            <pc:sldMk cId="673590419" sldId="302"/>
            <ac:spMk id="13" creationId="{CF79D29D-54CD-469E-A879-03D93C0DA181}"/>
          </ac:spMkLst>
        </pc:spChg>
        <pc:spChg chg="add mod">
          <ac:chgData name="Stikker, Peter" userId="0c3ccf3c-f211-4dbb-800b-a0fe90374941" providerId="ADAL" clId="{1900EFEF-C81C-48E2-9D70-C3A1004C8EEE}" dt="2019-11-22T16:46:34.777" v="2744" actId="1076"/>
          <ac:spMkLst>
            <pc:docMk/>
            <pc:sldMk cId="673590419" sldId="302"/>
            <ac:spMk id="14" creationId="{77789A6A-9859-4ABA-ACDF-A536C2D5B4C5}"/>
          </ac:spMkLst>
        </pc:spChg>
        <pc:spChg chg="add mod">
          <ac:chgData name="Stikker, Peter" userId="0c3ccf3c-f211-4dbb-800b-a0fe90374941" providerId="ADAL" clId="{1900EFEF-C81C-48E2-9D70-C3A1004C8EEE}" dt="2019-11-22T16:46:40.433" v="2746" actId="1076"/>
          <ac:spMkLst>
            <pc:docMk/>
            <pc:sldMk cId="673590419" sldId="302"/>
            <ac:spMk id="15" creationId="{F5EC6614-0F40-44E7-BCFF-11B0E44132B7}"/>
          </ac:spMkLst>
        </pc:spChg>
        <pc:spChg chg="add mod">
          <ac:chgData name="Stikker, Peter" userId="0c3ccf3c-f211-4dbb-800b-a0fe90374941" providerId="ADAL" clId="{1900EFEF-C81C-48E2-9D70-C3A1004C8EEE}" dt="2019-11-22T16:46:48.139" v="2749" actId="20577"/>
          <ac:spMkLst>
            <pc:docMk/>
            <pc:sldMk cId="673590419" sldId="302"/>
            <ac:spMk id="16" creationId="{2FDE0CC7-6329-48E7-958A-F6C4938D74BB}"/>
          </ac:spMkLst>
        </pc:spChg>
        <pc:spChg chg="add mod">
          <ac:chgData name="Stikker, Peter" userId="0c3ccf3c-f211-4dbb-800b-a0fe90374941" providerId="ADAL" clId="{1900EFEF-C81C-48E2-9D70-C3A1004C8EEE}" dt="2019-11-22T16:47:22.986" v="2756" actId="1076"/>
          <ac:spMkLst>
            <pc:docMk/>
            <pc:sldMk cId="673590419" sldId="302"/>
            <ac:spMk id="17" creationId="{D4676249-6763-4D6C-9DC2-09F4C9109433}"/>
          </ac:spMkLst>
        </pc:spChg>
        <pc:spChg chg="add mod">
          <ac:chgData name="Stikker, Peter" userId="0c3ccf3c-f211-4dbb-800b-a0fe90374941" providerId="ADAL" clId="{1900EFEF-C81C-48E2-9D70-C3A1004C8EEE}" dt="2019-11-22T16:47:29.773" v="2759" actId="20577"/>
          <ac:spMkLst>
            <pc:docMk/>
            <pc:sldMk cId="673590419" sldId="302"/>
            <ac:spMk id="18" creationId="{FBF0325F-3639-4F08-AF93-CEA0085370CA}"/>
          </ac:spMkLst>
        </pc:spChg>
        <pc:spChg chg="add mod">
          <ac:chgData name="Stikker, Peter" userId="0c3ccf3c-f211-4dbb-800b-a0fe90374941" providerId="ADAL" clId="{1900EFEF-C81C-48E2-9D70-C3A1004C8EEE}" dt="2019-11-22T16:47:36.840" v="2762" actId="20577"/>
          <ac:spMkLst>
            <pc:docMk/>
            <pc:sldMk cId="673590419" sldId="302"/>
            <ac:spMk id="19" creationId="{501343FA-6CFC-4E7E-A1AB-53CC3462FE23}"/>
          </ac:spMkLst>
        </pc:spChg>
        <pc:spChg chg="add mod">
          <ac:chgData name="Stikker, Peter" userId="0c3ccf3c-f211-4dbb-800b-a0fe90374941" providerId="ADAL" clId="{1900EFEF-C81C-48E2-9D70-C3A1004C8EEE}" dt="2019-11-22T16:47:43.488" v="2764" actId="1076"/>
          <ac:spMkLst>
            <pc:docMk/>
            <pc:sldMk cId="673590419" sldId="302"/>
            <ac:spMk id="20" creationId="{CAF938B4-EA5D-4904-B57B-1A8EC822F00D}"/>
          </ac:spMkLst>
        </pc:spChg>
        <pc:graphicFrameChg chg="add mod modGraphic">
          <ac:chgData name="Stikker, Peter" userId="0c3ccf3c-f211-4dbb-800b-a0fe90374941" providerId="ADAL" clId="{1900EFEF-C81C-48E2-9D70-C3A1004C8EEE}" dt="2019-11-22T16:44:52.792" v="2711" actId="14734"/>
          <ac:graphicFrameMkLst>
            <pc:docMk/>
            <pc:sldMk cId="673590419" sldId="302"/>
            <ac:graphicFrameMk id="4" creationId="{2FBE12ED-4100-4379-8637-93E4C71B90E4}"/>
          </ac:graphicFrameMkLst>
        </pc:graphicFrameChg>
        <pc:graphicFrameChg chg="add mod modGraphic">
          <ac:chgData name="Stikker, Peter" userId="0c3ccf3c-f211-4dbb-800b-a0fe90374941" providerId="ADAL" clId="{1900EFEF-C81C-48E2-9D70-C3A1004C8EEE}" dt="2019-11-22T16:44:06.680" v="2707" actId="1076"/>
          <ac:graphicFrameMkLst>
            <pc:docMk/>
            <pc:sldMk cId="673590419" sldId="302"/>
            <ac:graphicFrameMk id="5" creationId="{58813BCF-347A-4DC1-8A8D-DB66B8E3E086}"/>
          </ac:graphicFrameMkLst>
        </pc:graphicFrameChg>
        <pc:graphicFrameChg chg="add mod modGraphic">
          <ac:chgData name="Stikker, Peter" userId="0c3ccf3c-f211-4dbb-800b-a0fe90374941" providerId="ADAL" clId="{1900EFEF-C81C-48E2-9D70-C3A1004C8EEE}" dt="2019-11-22T16:44:10.049" v="2708" actId="1076"/>
          <ac:graphicFrameMkLst>
            <pc:docMk/>
            <pc:sldMk cId="673590419" sldId="302"/>
            <ac:graphicFrameMk id="6" creationId="{51F78E5E-46EE-4255-8FE9-381ADCD452A8}"/>
          </ac:graphicFrameMkLst>
        </pc:graphicFrameChg>
        <pc:graphicFrameChg chg="add mod modGraphic">
          <ac:chgData name="Stikker, Peter" userId="0c3ccf3c-f211-4dbb-800b-a0fe90374941" providerId="ADAL" clId="{1900EFEF-C81C-48E2-9D70-C3A1004C8EEE}" dt="2019-11-22T16:44:13.376" v="2709" actId="1076"/>
          <ac:graphicFrameMkLst>
            <pc:docMk/>
            <pc:sldMk cId="673590419" sldId="302"/>
            <ac:graphicFrameMk id="7" creationId="{E640594F-A807-4B6B-92CD-1818ED585299}"/>
          </ac:graphicFrameMkLst>
        </pc:graphicFrameChg>
      </pc:sldChg>
      <pc:sldChg chg="addSp delSp modSp add addAnim delAnim">
        <pc:chgData name="Stikker, Peter" userId="0c3ccf3c-f211-4dbb-800b-a0fe90374941" providerId="ADAL" clId="{1900EFEF-C81C-48E2-9D70-C3A1004C8EEE}" dt="2019-11-26T15:30:30.180" v="3088" actId="20577"/>
        <pc:sldMkLst>
          <pc:docMk/>
          <pc:sldMk cId="3417536842" sldId="303"/>
        </pc:sldMkLst>
        <pc:spChg chg="del">
          <ac:chgData name="Stikker, Peter" userId="0c3ccf3c-f211-4dbb-800b-a0fe90374941" providerId="ADAL" clId="{1900EFEF-C81C-48E2-9D70-C3A1004C8EEE}" dt="2019-11-22T16:53:09.266" v="2889" actId="478"/>
          <ac:spMkLst>
            <pc:docMk/>
            <pc:sldMk cId="3417536842" sldId="303"/>
            <ac:spMk id="2" creationId="{FC8E310A-CEEE-46BB-B1F4-09DBBF89026B}"/>
          </ac:spMkLst>
        </pc:spChg>
        <pc:spChg chg="del">
          <ac:chgData name="Stikker, Peter" userId="0c3ccf3c-f211-4dbb-800b-a0fe90374941" providerId="ADAL" clId="{1900EFEF-C81C-48E2-9D70-C3A1004C8EEE}" dt="2019-11-22T16:50:22.272" v="2825" actId="478"/>
          <ac:spMkLst>
            <pc:docMk/>
            <pc:sldMk cId="3417536842" sldId="303"/>
            <ac:spMk id="3" creationId="{3F6F761A-D244-4459-82F0-0129D251755E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8" creationId="{F207B50E-C9D5-4D9D-BD8D-16240E7F4904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9" creationId="{02150C64-13B9-45E7-9AAD-50AFFD0CD576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10" creationId="{E1B02C37-04D1-41EB-ACBA-43605C21AE09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11" creationId="{1E639091-7521-4083-83BB-AEE5C015CA4D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13" creationId="{CF79D29D-54CD-469E-A879-03D93C0DA181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14" creationId="{77789A6A-9859-4ABA-ACDF-A536C2D5B4C5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15" creationId="{F5EC6614-0F40-44E7-BCFF-11B0E44132B7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16" creationId="{2FDE0CC7-6329-48E7-958A-F6C4938D74BB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17" creationId="{D4676249-6763-4D6C-9DC2-09F4C9109433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18" creationId="{FBF0325F-3639-4F08-AF93-CEA0085370CA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19" creationId="{501343FA-6CFC-4E7E-A1AB-53CC3462FE23}"/>
          </ac:spMkLst>
        </pc:spChg>
        <pc:spChg chg="add del mod">
          <ac:chgData name="Stikker, Peter" userId="0c3ccf3c-f211-4dbb-800b-a0fe90374941" providerId="ADAL" clId="{1900EFEF-C81C-48E2-9D70-C3A1004C8EEE}" dt="2019-11-22T16:50:40.044" v="2830" actId="478"/>
          <ac:spMkLst>
            <pc:docMk/>
            <pc:sldMk cId="3417536842" sldId="303"/>
            <ac:spMk id="20" creationId="{CAF938B4-EA5D-4904-B57B-1A8EC822F00D}"/>
          </ac:spMkLst>
        </pc:spChg>
        <pc:spChg chg="add del mod">
          <ac:chgData name="Stikker, Peter" userId="0c3ccf3c-f211-4dbb-800b-a0fe90374941" providerId="ADAL" clId="{1900EFEF-C81C-48E2-9D70-C3A1004C8EEE}" dt="2019-11-22T16:50:25.721" v="2826" actId="478"/>
          <ac:spMkLst>
            <pc:docMk/>
            <pc:sldMk cId="3417536842" sldId="303"/>
            <ac:spMk id="21" creationId="{F0D49F0D-C0C8-48CB-B156-30DB3D7C38C5}"/>
          </ac:spMkLst>
        </pc:spChg>
        <pc:spChg chg="add mod">
          <ac:chgData name="Stikker, Peter" userId="0c3ccf3c-f211-4dbb-800b-a0fe90374941" providerId="ADAL" clId="{1900EFEF-C81C-48E2-9D70-C3A1004C8EEE}" dt="2019-11-22T16:53:39.712" v="2896" actId="1076"/>
          <ac:spMkLst>
            <pc:docMk/>
            <pc:sldMk cId="3417536842" sldId="303"/>
            <ac:spMk id="22" creationId="{C3D02B98-1572-4859-B3E5-A3B18E35715D}"/>
          </ac:spMkLst>
        </pc:spChg>
        <pc:spChg chg="add del mod">
          <ac:chgData name="Stikker, Peter" userId="0c3ccf3c-f211-4dbb-800b-a0fe90374941" providerId="ADAL" clId="{1900EFEF-C81C-48E2-9D70-C3A1004C8EEE}" dt="2019-11-22T16:53:33.927" v="2895" actId="478"/>
          <ac:spMkLst>
            <pc:docMk/>
            <pc:sldMk cId="3417536842" sldId="303"/>
            <ac:spMk id="24" creationId="{AF5E1A89-8124-44A0-894E-E16BAC6EE95F}"/>
          </ac:spMkLst>
        </pc:spChg>
        <pc:graphicFrameChg chg="add del mod modGraphic">
          <ac:chgData name="Stikker, Peter" userId="0c3ccf3c-f211-4dbb-800b-a0fe90374941" providerId="ADAL" clId="{1900EFEF-C81C-48E2-9D70-C3A1004C8EEE}" dt="2019-11-26T15:30:30.180" v="3088" actId="20577"/>
          <ac:graphicFrameMkLst>
            <pc:docMk/>
            <pc:sldMk cId="3417536842" sldId="303"/>
            <ac:graphicFrameMk id="4" creationId="{2FBE12ED-4100-4379-8637-93E4C71B90E4}"/>
          </ac:graphicFrameMkLst>
        </pc:graphicFrameChg>
        <pc:graphicFrameChg chg="add del mod modGraphic">
          <ac:chgData name="Stikker, Peter" userId="0c3ccf3c-f211-4dbb-800b-a0fe90374941" providerId="ADAL" clId="{1900EFEF-C81C-48E2-9D70-C3A1004C8EEE}" dt="2019-11-22T16:50:43.757" v="2832" actId="478"/>
          <ac:graphicFrameMkLst>
            <pc:docMk/>
            <pc:sldMk cId="3417536842" sldId="303"/>
            <ac:graphicFrameMk id="5" creationId="{58813BCF-347A-4DC1-8A8D-DB66B8E3E086}"/>
          </ac:graphicFrameMkLst>
        </pc:graphicFrameChg>
        <pc:graphicFrameChg chg="add del mod">
          <ac:chgData name="Stikker, Peter" userId="0c3ccf3c-f211-4dbb-800b-a0fe90374941" providerId="ADAL" clId="{1900EFEF-C81C-48E2-9D70-C3A1004C8EEE}" dt="2019-11-22T16:50:40.044" v="2830" actId="478"/>
          <ac:graphicFrameMkLst>
            <pc:docMk/>
            <pc:sldMk cId="3417536842" sldId="303"/>
            <ac:graphicFrameMk id="6" creationId="{51F78E5E-46EE-4255-8FE9-381ADCD452A8}"/>
          </ac:graphicFrameMkLst>
        </pc:graphicFrameChg>
        <pc:graphicFrameChg chg="add del mod">
          <ac:chgData name="Stikker, Peter" userId="0c3ccf3c-f211-4dbb-800b-a0fe90374941" providerId="ADAL" clId="{1900EFEF-C81C-48E2-9D70-C3A1004C8EEE}" dt="2019-11-22T16:50:40.044" v="2830" actId="478"/>
          <ac:graphicFrameMkLst>
            <pc:docMk/>
            <pc:sldMk cId="3417536842" sldId="303"/>
            <ac:graphicFrameMk id="7" creationId="{E640594F-A807-4B6B-92CD-1818ED585299}"/>
          </ac:graphicFrameMkLst>
        </pc:graphicFrameChg>
      </pc:sldChg>
      <pc:sldChg chg="addSp delSp modSp add">
        <pc:chgData name="Stikker, Peter" userId="0c3ccf3c-f211-4dbb-800b-a0fe90374941" providerId="ADAL" clId="{1900EFEF-C81C-48E2-9D70-C3A1004C8EEE}" dt="2019-11-26T15:30:54.292" v="3091" actId="122"/>
        <pc:sldMkLst>
          <pc:docMk/>
          <pc:sldMk cId="2542034597" sldId="304"/>
        </pc:sldMkLst>
        <pc:spChg chg="mod">
          <ac:chgData name="Stikker, Peter" userId="0c3ccf3c-f211-4dbb-800b-a0fe90374941" providerId="ADAL" clId="{1900EFEF-C81C-48E2-9D70-C3A1004C8EEE}" dt="2019-11-26T15:28:38.891" v="3047" actId="1076"/>
          <ac:spMkLst>
            <pc:docMk/>
            <pc:sldMk cId="2542034597" sldId="304"/>
            <ac:spMk id="2" creationId="{EC87A2A5-ABE9-4B9F-88A9-BC6C27DC881F}"/>
          </ac:spMkLst>
        </pc:spChg>
        <pc:spChg chg="del">
          <ac:chgData name="Stikker, Peter" userId="0c3ccf3c-f211-4dbb-800b-a0fe90374941" providerId="ADAL" clId="{1900EFEF-C81C-48E2-9D70-C3A1004C8EEE}" dt="2019-11-26T15:28:36.394" v="3046" actId="478"/>
          <ac:spMkLst>
            <pc:docMk/>
            <pc:sldMk cId="2542034597" sldId="304"/>
            <ac:spMk id="3" creationId="{3333D904-5F01-4E32-9FEF-323D663938AC}"/>
          </ac:spMkLst>
        </pc:spChg>
        <pc:graphicFrameChg chg="add mod modGraphic">
          <ac:chgData name="Stikker, Peter" userId="0c3ccf3c-f211-4dbb-800b-a0fe90374941" providerId="ADAL" clId="{1900EFEF-C81C-48E2-9D70-C3A1004C8EEE}" dt="2019-11-26T15:30:54.292" v="3091" actId="122"/>
          <ac:graphicFrameMkLst>
            <pc:docMk/>
            <pc:sldMk cId="2542034597" sldId="304"/>
            <ac:graphicFrameMk id="4" creationId="{590D6341-1CD7-4756-8398-4EF3975724F7}"/>
          </ac:graphicFrameMkLst>
        </pc:graphicFrameChg>
      </pc:sldChg>
    </pc:docChg>
  </pc:docChgLst>
  <pc:docChgLst>
    <pc:chgData name="Stikker, Peter" userId="0c3ccf3c-f211-4dbb-800b-a0fe90374941" providerId="ADAL" clId="{D7FE01A6-E93C-48FC-B1C1-6EB1874EBBFB}"/>
    <pc:docChg chg="undo custSel addSld delSld modSld sldOrd modSection">
      <pc:chgData name="Stikker, Peter" userId="0c3ccf3c-f211-4dbb-800b-a0fe90374941" providerId="ADAL" clId="{D7FE01A6-E93C-48FC-B1C1-6EB1874EBBFB}" dt="2020-01-22T12:56:20.624" v="6506" actId="20577"/>
      <pc:docMkLst>
        <pc:docMk/>
      </pc:docMkLst>
      <pc:sldChg chg="del">
        <pc:chgData name="Stikker, Peter" userId="0c3ccf3c-f211-4dbb-800b-a0fe90374941" providerId="ADAL" clId="{D7FE01A6-E93C-48FC-B1C1-6EB1874EBBFB}" dt="2020-01-20T12:00:27.842" v="36" actId="47"/>
        <pc:sldMkLst>
          <pc:docMk/>
          <pc:sldMk cId="3308181575" sldId="256"/>
        </pc:sldMkLst>
      </pc:sldChg>
      <pc:sldChg chg="modSp">
        <pc:chgData name="Stikker, Peter" userId="0c3ccf3c-f211-4dbb-800b-a0fe90374941" providerId="ADAL" clId="{D7FE01A6-E93C-48FC-B1C1-6EB1874EBBFB}" dt="2020-01-20T12:00:05.481" v="35" actId="20577"/>
        <pc:sldMkLst>
          <pc:docMk/>
          <pc:sldMk cId="3022874236" sldId="257"/>
        </pc:sldMkLst>
        <pc:spChg chg="mod">
          <ac:chgData name="Stikker, Peter" userId="0c3ccf3c-f211-4dbb-800b-a0fe90374941" providerId="ADAL" clId="{D7FE01A6-E93C-48FC-B1C1-6EB1874EBBFB}" dt="2020-01-20T12:00:05.481" v="35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modAnim">
        <pc:chgData name="Stikker, Peter" userId="0c3ccf3c-f211-4dbb-800b-a0fe90374941" providerId="ADAL" clId="{D7FE01A6-E93C-48FC-B1C1-6EB1874EBBFB}" dt="2020-01-22T11:00:06.149" v="5928"/>
        <pc:sldMkLst>
          <pc:docMk/>
          <pc:sldMk cId="3731921578" sldId="259"/>
        </pc:sldMkLst>
      </pc:sldChg>
      <pc:sldChg chg="addSp modSp modAnim">
        <pc:chgData name="Stikker, Peter" userId="0c3ccf3c-f211-4dbb-800b-a0fe90374941" providerId="ADAL" clId="{D7FE01A6-E93C-48FC-B1C1-6EB1874EBBFB}" dt="2020-01-22T09:47:24.363" v="5116"/>
        <pc:sldMkLst>
          <pc:docMk/>
          <pc:sldMk cId="4191718209" sldId="260"/>
        </pc:sldMkLst>
        <pc:spChg chg="add mod">
          <ac:chgData name="Stikker, Peter" userId="0c3ccf3c-f211-4dbb-800b-a0fe90374941" providerId="ADAL" clId="{D7FE01A6-E93C-48FC-B1C1-6EB1874EBBFB}" dt="2020-01-22T09:46:36.846" v="5110" actId="1582"/>
          <ac:spMkLst>
            <pc:docMk/>
            <pc:sldMk cId="4191718209" sldId="260"/>
            <ac:spMk id="4" creationId="{8DAA9032-4404-45D9-A4B5-DF2E05AD7EF8}"/>
          </ac:spMkLst>
        </pc:spChg>
      </pc:sldChg>
      <pc:sldChg chg="delSp modSp add">
        <pc:chgData name="Stikker, Peter" userId="0c3ccf3c-f211-4dbb-800b-a0fe90374941" providerId="ADAL" clId="{D7FE01A6-E93C-48FC-B1C1-6EB1874EBBFB}" dt="2020-01-22T12:56:10.724" v="6505" actId="20577"/>
        <pc:sldMkLst>
          <pc:docMk/>
          <pc:sldMk cId="1787615876" sldId="262"/>
        </pc:sldMkLst>
        <pc:spChg chg="mod">
          <ac:chgData name="Stikker, Peter" userId="0c3ccf3c-f211-4dbb-800b-a0fe90374941" providerId="ADAL" clId="{D7FE01A6-E93C-48FC-B1C1-6EB1874EBBFB}" dt="2020-01-22T12:55:58.313" v="6472" actId="20577"/>
          <ac:spMkLst>
            <pc:docMk/>
            <pc:sldMk cId="1787615876" sldId="262"/>
            <ac:spMk id="2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2T12:56:10.724" v="6505" actId="20577"/>
          <ac:spMkLst>
            <pc:docMk/>
            <pc:sldMk cId="1787615876" sldId="262"/>
            <ac:spMk id="3" creationId="{00000000-0000-0000-0000-000000000000}"/>
          </ac:spMkLst>
        </pc:spChg>
        <pc:picChg chg="del">
          <ac:chgData name="Stikker, Peter" userId="0c3ccf3c-f211-4dbb-800b-a0fe90374941" providerId="ADAL" clId="{D7FE01A6-E93C-48FC-B1C1-6EB1874EBBFB}" dt="2020-01-22T10:09:48.153" v="5617" actId="478"/>
          <ac:picMkLst>
            <pc:docMk/>
            <pc:sldMk cId="1787615876" sldId="262"/>
            <ac:picMk id="5" creationId="{00000000-0000-0000-0000-000000000000}"/>
          </ac:picMkLst>
        </pc:picChg>
      </pc:sldChg>
      <pc:sldChg chg="add del">
        <pc:chgData name="Stikker, Peter" userId="0c3ccf3c-f211-4dbb-800b-a0fe90374941" providerId="ADAL" clId="{D7FE01A6-E93C-48FC-B1C1-6EB1874EBBFB}" dt="2020-01-22T10:00:16.692" v="5389" actId="47"/>
        <pc:sldMkLst>
          <pc:docMk/>
          <pc:sldMk cId="3630925795" sldId="263"/>
        </pc:sldMkLst>
      </pc:sldChg>
      <pc:sldChg chg="delSp modSp add">
        <pc:chgData name="Stikker, Peter" userId="0c3ccf3c-f211-4dbb-800b-a0fe90374941" providerId="ADAL" clId="{D7FE01A6-E93C-48FC-B1C1-6EB1874EBBFB}" dt="2020-01-22T12:56:20.624" v="6506" actId="20577"/>
        <pc:sldMkLst>
          <pc:docMk/>
          <pc:sldMk cId="3391213880" sldId="266"/>
        </pc:sldMkLst>
        <pc:spChg chg="mod">
          <ac:chgData name="Stikker, Peter" userId="0c3ccf3c-f211-4dbb-800b-a0fe90374941" providerId="ADAL" clId="{D7FE01A6-E93C-48FC-B1C1-6EB1874EBBFB}" dt="2020-01-22T12:56:20.624" v="6506" actId="20577"/>
          <ac:spMkLst>
            <pc:docMk/>
            <pc:sldMk cId="3391213880" sldId="266"/>
            <ac:spMk id="2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2T11:05:04.460" v="5982" actId="1076"/>
          <ac:spMkLst>
            <pc:docMk/>
            <pc:sldMk cId="3391213880" sldId="266"/>
            <ac:spMk id="3" creationId="{00000000-0000-0000-0000-000000000000}"/>
          </ac:spMkLst>
        </pc:spChg>
        <pc:picChg chg="del">
          <ac:chgData name="Stikker, Peter" userId="0c3ccf3c-f211-4dbb-800b-a0fe90374941" providerId="ADAL" clId="{D7FE01A6-E93C-48FC-B1C1-6EB1874EBBFB}" dt="2020-01-21T11:38:35.833" v="3049" actId="478"/>
          <ac:picMkLst>
            <pc:docMk/>
            <pc:sldMk cId="3391213880" sldId="266"/>
            <ac:picMk id="6" creationId="{00000000-0000-0000-0000-000000000000}"/>
          </ac:picMkLst>
        </pc:picChg>
        <pc:picChg chg="del">
          <ac:chgData name="Stikker, Peter" userId="0c3ccf3c-f211-4dbb-800b-a0fe90374941" providerId="ADAL" clId="{D7FE01A6-E93C-48FC-B1C1-6EB1874EBBFB}" dt="2020-01-22T11:04:59.168" v="5981" actId="478"/>
          <ac:picMkLst>
            <pc:docMk/>
            <pc:sldMk cId="3391213880" sldId="266"/>
            <ac:picMk id="7" creationId="{00000000-0000-0000-0000-000000000000}"/>
          </ac:picMkLst>
        </pc:picChg>
      </pc:sldChg>
      <pc:sldChg chg="addSp modSp add modAnim">
        <pc:chgData name="Stikker, Peter" userId="0c3ccf3c-f211-4dbb-800b-a0fe90374941" providerId="ADAL" clId="{D7FE01A6-E93C-48FC-B1C1-6EB1874EBBFB}" dt="2020-01-22T09:49:24.471" v="5131"/>
        <pc:sldMkLst>
          <pc:docMk/>
          <pc:sldMk cId="9218203" sldId="284"/>
        </pc:sldMkLst>
        <pc:spChg chg="add mod">
          <ac:chgData name="Stikker, Peter" userId="0c3ccf3c-f211-4dbb-800b-a0fe90374941" providerId="ADAL" clId="{D7FE01A6-E93C-48FC-B1C1-6EB1874EBBFB}" dt="2020-01-20T12:21:06.129" v="79" actId="1076"/>
          <ac:spMkLst>
            <pc:docMk/>
            <pc:sldMk cId="9218203" sldId="284"/>
            <ac:spMk id="3" creationId="{D9813280-00D7-46E5-9D0D-E0511945C43B}"/>
          </ac:spMkLst>
        </pc:spChg>
        <pc:spChg chg="mod">
          <ac:chgData name="Stikker, Peter" userId="0c3ccf3c-f211-4dbb-800b-a0fe90374941" providerId="ADAL" clId="{D7FE01A6-E93C-48FC-B1C1-6EB1874EBBFB}" dt="2020-01-20T12:11:26.075" v="39"/>
          <ac:spMkLst>
            <pc:docMk/>
            <pc:sldMk cId="9218203" sldId="284"/>
            <ac:spMk id="5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0T12:11:26.184" v="40" actId="27636"/>
          <ac:spMkLst>
            <pc:docMk/>
            <pc:sldMk cId="9218203" sldId="284"/>
            <ac:spMk id="6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0T12:11:46.265" v="42" actId="1076"/>
          <ac:spMkLst>
            <pc:docMk/>
            <pc:sldMk cId="9218203" sldId="284"/>
            <ac:spMk id="7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0T12:11:49.518" v="43" actId="1076"/>
          <ac:spMkLst>
            <pc:docMk/>
            <pc:sldMk cId="9218203" sldId="284"/>
            <ac:spMk id="8" creationId="{BF062CEA-6C78-4F69-9A67-EB8F879A7A93}"/>
          </ac:spMkLst>
        </pc:spChg>
      </pc:sldChg>
      <pc:sldChg chg="modSp add">
        <pc:chgData name="Stikker, Peter" userId="0c3ccf3c-f211-4dbb-800b-a0fe90374941" providerId="ADAL" clId="{D7FE01A6-E93C-48FC-B1C1-6EB1874EBBFB}" dt="2020-01-20T12:14:01.205" v="51" actId="14100"/>
        <pc:sldMkLst>
          <pc:docMk/>
          <pc:sldMk cId="2573547158" sldId="285"/>
        </pc:sldMkLst>
        <pc:spChg chg="mod">
          <ac:chgData name="Stikker, Peter" userId="0c3ccf3c-f211-4dbb-800b-a0fe90374941" providerId="ADAL" clId="{D7FE01A6-E93C-48FC-B1C1-6EB1874EBBFB}" dt="2020-01-20T12:14:01.205" v="51" actId="14100"/>
          <ac:spMkLst>
            <pc:docMk/>
            <pc:sldMk cId="2573547158" sldId="285"/>
            <ac:spMk id="2" creationId="{985656E3-C16A-4328-B777-C0656AF9E859}"/>
          </ac:spMkLst>
        </pc:spChg>
        <pc:spChg chg="mod">
          <ac:chgData name="Stikker, Peter" userId="0c3ccf3c-f211-4dbb-800b-a0fe90374941" providerId="ADAL" clId="{D7FE01A6-E93C-48FC-B1C1-6EB1874EBBFB}" dt="2020-01-20T12:11:26.075" v="39"/>
          <ac:spMkLst>
            <pc:docMk/>
            <pc:sldMk cId="2573547158" sldId="285"/>
            <ac:spMk id="4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0T12:11:33.040" v="41" actId="1076"/>
          <ac:spMkLst>
            <pc:docMk/>
            <pc:sldMk cId="2573547158" sldId="285"/>
            <ac:spMk id="5" creationId="{00000000-0000-0000-0000-000000000000}"/>
          </ac:spMkLst>
        </pc:spChg>
      </pc:sldChg>
      <pc:sldChg chg="modSp add modAnim">
        <pc:chgData name="Stikker, Peter" userId="0c3ccf3c-f211-4dbb-800b-a0fe90374941" providerId="ADAL" clId="{D7FE01A6-E93C-48FC-B1C1-6EB1874EBBFB}" dt="2020-01-22T09:50:35.918" v="5141"/>
        <pc:sldMkLst>
          <pc:docMk/>
          <pc:sldMk cId="968557541" sldId="286"/>
        </pc:sldMkLst>
        <pc:spChg chg="mod">
          <ac:chgData name="Stikker, Peter" userId="0c3ccf3c-f211-4dbb-800b-a0fe90374941" providerId="ADAL" clId="{D7FE01A6-E93C-48FC-B1C1-6EB1874EBBFB}" dt="2020-01-20T12:11:26.075" v="39"/>
          <ac:spMkLst>
            <pc:docMk/>
            <pc:sldMk cId="968557541" sldId="286"/>
            <ac:spMk id="4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0T12:12:01.842" v="45" actId="1076"/>
          <ac:spMkLst>
            <pc:docMk/>
            <pc:sldMk cId="968557541" sldId="286"/>
            <ac:spMk id="6" creationId="{00000000-0000-0000-0000-000000000000}"/>
          </ac:spMkLst>
        </pc:spChg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1969085243" sldId="286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1458842207" sldId="287"/>
        </pc:sldMkLst>
      </pc:sldChg>
      <pc:sldChg chg="addSp delSp modSp add delAnim modAnim">
        <pc:chgData name="Stikker, Peter" userId="0c3ccf3c-f211-4dbb-800b-a0fe90374941" providerId="ADAL" clId="{D7FE01A6-E93C-48FC-B1C1-6EB1874EBBFB}" dt="2020-01-22T09:59:30.681" v="5388"/>
        <pc:sldMkLst>
          <pc:docMk/>
          <pc:sldMk cId="3183401548" sldId="287"/>
        </pc:sldMkLst>
        <pc:spChg chg="mod">
          <ac:chgData name="Stikker, Peter" userId="0c3ccf3c-f211-4dbb-800b-a0fe90374941" providerId="ADAL" clId="{D7FE01A6-E93C-48FC-B1C1-6EB1874EBBFB}" dt="2020-01-22T09:57:05.927" v="5375" actId="1076"/>
          <ac:spMkLst>
            <pc:docMk/>
            <pc:sldMk cId="3183401548" sldId="287"/>
            <ac:spMk id="2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2T09:57:41.629" v="5379" actId="108"/>
          <ac:spMkLst>
            <pc:docMk/>
            <pc:sldMk cId="3183401548" sldId="287"/>
            <ac:spMk id="3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0T12:11:26.075" v="39"/>
          <ac:spMkLst>
            <pc:docMk/>
            <pc:sldMk cId="3183401548" sldId="287"/>
            <ac:spMk id="4" creationId="{00000000-0000-0000-0000-000000000000}"/>
          </ac:spMkLst>
        </pc:spChg>
        <pc:spChg chg="del">
          <ac:chgData name="Stikker, Peter" userId="0c3ccf3c-f211-4dbb-800b-a0fe90374941" providerId="ADAL" clId="{D7FE01A6-E93C-48FC-B1C1-6EB1874EBBFB}" dt="2020-01-20T12:21:48.744" v="80" actId="478"/>
          <ac:spMkLst>
            <pc:docMk/>
            <pc:sldMk cId="3183401548" sldId="287"/>
            <ac:spMk id="6" creationId="{351BF486-8F61-494F-8B86-D59C2FB4764A}"/>
          </ac:spMkLst>
        </pc:spChg>
        <pc:spChg chg="add del mod">
          <ac:chgData name="Stikker, Peter" userId="0c3ccf3c-f211-4dbb-800b-a0fe90374941" providerId="ADAL" clId="{D7FE01A6-E93C-48FC-B1C1-6EB1874EBBFB}" dt="2020-01-22T09:56:26.580" v="5366" actId="478"/>
          <ac:spMkLst>
            <pc:docMk/>
            <pc:sldMk cId="3183401548" sldId="287"/>
            <ac:spMk id="6" creationId="{A5A21122-D653-4D32-B8F4-4FBCAB774695}"/>
          </ac:spMkLst>
        </pc:spChg>
        <pc:spChg chg="add del mod">
          <ac:chgData name="Stikker, Peter" userId="0c3ccf3c-f211-4dbb-800b-a0fe90374941" providerId="ADAL" clId="{D7FE01A6-E93C-48FC-B1C1-6EB1874EBBFB}" dt="2020-01-22T09:56:27.892" v="5367" actId="478"/>
          <ac:spMkLst>
            <pc:docMk/>
            <pc:sldMk cId="3183401548" sldId="287"/>
            <ac:spMk id="7" creationId="{64D8A063-338F-4B8E-80E5-75B9E7D280F1}"/>
          </ac:spMkLst>
        </pc:spChg>
        <pc:picChg chg="mod">
          <ac:chgData name="Stikker, Peter" userId="0c3ccf3c-f211-4dbb-800b-a0fe90374941" providerId="ADAL" clId="{D7FE01A6-E93C-48FC-B1C1-6EB1874EBBFB}" dt="2020-01-22T09:57:08.065" v="5376" actId="1076"/>
          <ac:picMkLst>
            <pc:docMk/>
            <pc:sldMk cId="3183401548" sldId="287"/>
            <ac:picMk id="5" creationId="{A113ECEB-7541-4EBF-9A22-639BD7D14014}"/>
          </ac:picMkLst>
        </pc:picChg>
      </pc:sldChg>
      <pc:sldChg chg="modSp add">
        <pc:chgData name="Stikker, Peter" userId="0c3ccf3c-f211-4dbb-800b-a0fe90374941" providerId="ADAL" clId="{D7FE01A6-E93C-48FC-B1C1-6EB1874EBBFB}" dt="2020-01-20T14:03:32.068" v="99" actId="208"/>
        <pc:sldMkLst>
          <pc:docMk/>
          <pc:sldMk cId="586208168" sldId="290"/>
        </pc:sldMkLst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2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3" creationId="{25843D5F-A29A-4759-97A7-A36640D6B1D5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7" creationId="{E8F9827A-89CA-4E93-AA2F-B1257775054C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8" creationId="{D8A02764-1FAD-4F53-A929-1E42F7B9C600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9" creationId="{1F1A64C1-DF67-4662-A78A-028E8FBB2CD7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10" creationId="{7E3AFCBB-DA80-4C66-9245-FA49BA7EA9AA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11" creationId="{CE302483-564C-4993-8739-5F3217591731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14" creationId="{ECB0B05E-7E1E-4005-B8CB-B8020B48D1B8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17" creationId="{C99E952B-B81A-45BF-A27F-038DBA7EEC5E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18" creationId="{FFFA29F8-8B4B-4F76-B080-FC91E413B88C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21" creationId="{83605529-9A26-40E0-B210-74BCC6888F71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22" creationId="{BC05B941-ABEC-4FFD-B49E-A8C2B9CCAFFA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23" creationId="{C126E4F7-BA5B-4E51-B6A3-A75EDA8EC4C8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24" creationId="{E7E68F49-7235-405F-AA6A-421971CD1B62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25" creationId="{80D4301D-DFF0-45EC-8059-4CC683019E6F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28" creationId="{F37405ED-9DA7-4E7B-8FD7-868E1B2A8672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30" creationId="{B4EF8ED2-8407-45E2-ADA7-59CBDCCB5A71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31" creationId="{526BC622-7E63-4698-8422-09F4E4EA1634}"/>
          </ac:spMkLst>
        </pc:spChg>
        <pc:spChg chg="mod">
          <ac:chgData name="Stikker, Peter" userId="0c3ccf3c-f211-4dbb-800b-a0fe90374941" providerId="ADAL" clId="{D7FE01A6-E93C-48FC-B1C1-6EB1874EBBFB}" dt="2020-01-20T14:02:58.163" v="96" actId="2085"/>
          <ac:spMkLst>
            <pc:docMk/>
            <pc:sldMk cId="586208168" sldId="290"/>
            <ac:spMk id="32" creationId="{8B6BA6A0-9078-4861-A355-C9ED7F9DDD9E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33" creationId="{EB1950D7-2C30-41A4-A7A0-5B5703D9E596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34" creationId="{92438ECE-9B58-46B6-A7F9-5A4FD136EEC4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36" creationId="{B756F5D7-0AAE-443B-9515-C491975B9BC7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37" creationId="{61A76BC0-3FFE-4FE6-9315-101764486382}"/>
          </ac:spMkLst>
        </pc:spChg>
        <pc:spChg chg="mod">
          <ac:chgData name="Stikker, Peter" userId="0c3ccf3c-f211-4dbb-800b-a0fe90374941" providerId="ADAL" clId="{D7FE01A6-E93C-48FC-B1C1-6EB1874EBBFB}" dt="2020-01-20T14:02:55.292" v="95" actId="2085"/>
          <ac:spMkLst>
            <pc:docMk/>
            <pc:sldMk cId="586208168" sldId="290"/>
            <ac:spMk id="38" creationId="{F8FEFC6A-EC16-470D-8B7D-31FE52B67433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40" creationId="{1CBFA987-0DAF-4E7C-A02D-C311035AE472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50" creationId="{60A29A26-8758-4C3F-825D-2B10FD064BF4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54" creationId="{27B63ACB-8D18-48BB-8230-17274F91E55A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56" creationId="{024741CD-CE3F-43B3-8EC2-4D9D9A169240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58" creationId="{3839A74E-8877-4D3D-8B76-B18BCAFF61EA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60" creationId="{D8112D43-BE2F-4764-9DCB-16E91643FF38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62" creationId="{5828CED5-77F3-45F0-A2D7-90F03BF447FC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63" creationId="{45CA60EB-ABF1-48D4-9090-10A9D16D9199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64" creationId="{E6B8BB29-EFE0-4BE5-9650-3C2442187DD7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65" creationId="{CE8BDB23-7D29-49E5-B371-D071CC75C106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66" creationId="{6AAAB6E1-4B9A-4500-8458-730F4A33E2B7}"/>
          </ac:spMkLst>
        </pc:spChg>
        <pc:spChg chg="mod">
          <ac:chgData name="Stikker, Peter" userId="0c3ccf3c-f211-4dbb-800b-a0fe90374941" providerId="ADAL" clId="{D7FE01A6-E93C-48FC-B1C1-6EB1874EBBFB}" dt="2020-01-20T12:12:58.148" v="48" actId="207"/>
          <ac:spMkLst>
            <pc:docMk/>
            <pc:sldMk cId="586208168" sldId="290"/>
            <ac:spMk id="67" creationId="{BA7F505B-63CA-48B8-9ECB-238C1D4E5FED}"/>
          </ac:spMkLst>
        </pc:spChg>
        <pc:spChg chg="mod">
          <ac:chgData name="Stikker, Peter" userId="0c3ccf3c-f211-4dbb-800b-a0fe90374941" providerId="ADAL" clId="{D7FE01A6-E93C-48FC-B1C1-6EB1874EBBFB}" dt="2020-01-20T14:03:19.971" v="97" actId="208"/>
          <ac:spMkLst>
            <pc:docMk/>
            <pc:sldMk cId="586208168" sldId="290"/>
            <ac:spMk id="68" creationId="{DB9E55C9-CFF2-40B3-9438-4EFE53CA0470}"/>
          </ac:spMkLst>
        </pc:spChg>
        <pc:spChg chg="mod">
          <ac:chgData name="Stikker, Peter" userId="0c3ccf3c-f211-4dbb-800b-a0fe90374941" providerId="ADAL" clId="{D7FE01A6-E93C-48FC-B1C1-6EB1874EBBFB}" dt="2020-01-20T14:03:19.971" v="97" actId="208"/>
          <ac:spMkLst>
            <pc:docMk/>
            <pc:sldMk cId="586208168" sldId="290"/>
            <ac:spMk id="69" creationId="{8ADDCE64-133B-450F-B7A1-789FBB51A788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70" creationId="{CF789F22-4FB5-4984-AA83-187AF9A4F316}"/>
          </ac:spMkLst>
        </pc:spChg>
        <pc:spChg chg="mod">
          <ac:chgData name="Stikker, Peter" userId="0c3ccf3c-f211-4dbb-800b-a0fe90374941" providerId="ADAL" clId="{D7FE01A6-E93C-48FC-B1C1-6EB1874EBBFB}" dt="2020-01-20T14:03:19.971" v="97" actId="208"/>
          <ac:spMkLst>
            <pc:docMk/>
            <pc:sldMk cId="586208168" sldId="290"/>
            <ac:spMk id="71" creationId="{0DC3216E-423D-4FA2-8917-18778E14B43D}"/>
          </ac:spMkLst>
        </pc:spChg>
        <pc:spChg chg="mod">
          <ac:chgData name="Stikker, Peter" userId="0c3ccf3c-f211-4dbb-800b-a0fe90374941" providerId="ADAL" clId="{D7FE01A6-E93C-48FC-B1C1-6EB1874EBBFB}" dt="2020-01-20T14:03:19.971" v="97" actId="208"/>
          <ac:spMkLst>
            <pc:docMk/>
            <pc:sldMk cId="586208168" sldId="290"/>
            <ac:spMk id="72" creationId="{07A0F332-98CC-43A6-BC44-6D96B19CD471}"/>
          </ac:spMkLst>
        </pc:spChg>
        <pc:spChg chg="mod">
          <ac:chgData name="Stikker, Peter" userId="0c3ccf3c-f211-4dbb-800b-a0fe90374941" providerId="ADAL" clId="{D7FE01A6-E93C-48FC-B1C1-6EB1874EBBFB}" dt="2020-01-20T14:03:24.035" v="98" actId="208"/>
          <ac:spMkLst>
            <pc:docMk/>
            <pc:sldMk cId="586208168" sldId="290"/>
            <ac:spMk id="73" creationId="{BE143A5A-9662-41EE-A841-D3A599CEB5DA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74" creationId="{A13CF4C8-265E-458F-A6CC-4BB7C8D87595}"/>
          </ac:spMkLst>
        </pc:spChg>
        <pc:spChg chg="mod">
          <ac:chgData name="Stikker, Peter" userId="0c3ccf3c-f211-4dbb-800b-a0fe90374941" providerId="ADAL" clId="{D7FE01A6-E93C-48FC-B1C1-6EB1874EBBFB}" dt="2020-01-20T14:03:19.971" v="97" actId="208"/>
          <ac:spMkLst>
            <pc:docMk/>
            <pc:sldMk cId="586208168" sldId="290"/>
            <ac:spMk id="75" creationId="{FA6BF3D4-5BBF-4DD0-BC61-8E5329C67037}"/>
          </ac:spMkLst>
        </pc:spChg>
        <pc:spChg chg="mod">
          <ac:chgData name="Stikker, Peter" userId="0c3ccf3c-f211-4dbb-800b-a0fe90374941" providerId="ADAL" clId="{D7FE01A6-E93C-48FC-B1C1-6EB1874EBBFB}" dt="2020-01-20T14:02:50.528" v="94" actId="1076"/>
          <ac:spMkLst>
            <pc:docMk/>
            <pc:sldMk cId="586208168" sldId="290"/>
            <ac:spMk id="76" creationId="{20B7EBCF-8E91-4C76-922D-FEC9202D4E0C}"/>
          </ac:spMkLst>
        </pc:spChg>
        <pc:spChg chg="mod">
          <ac:chgData name="Stikker, Peter" userId="0c3ccf3c-f211-4dbb-800b-a0fe90374941" providerId="ADAL" clId="{D7FE01A6-E93C-48FC-B1C1-6EB1874EBBFB}" dt="2020-01-20T14:03:19.971" v="97" actId="208"/>
          <ac:spMkLst>
            <pc:docMk/>
            <pc:sldMk cId="586208168" sldId="290"/>
            <ac:spMk id="77" creationId="{1BCEB315-FCEE-423D-82CC-2723189D0189}"/>
          </ac:spMkLst>
        </pc:spChg>
        <pc:spChg chg="mod">
          <ac:chgData name="Stikker, Peter" userId="0c3ccf3c-f211-4dbb-800b-a0fe90374941" providerId="ADAL" clId="{D7FE01A6-E93C-48FC-B1C1-6EB1874EBBFB}" dt="2020-01-20T14:03:19.971" v="97" actId="208"/>
          <ac:spMkLst>
            <pc:docMk/>
            <pc:sldMk cId="586208168" sldId="290"/>
            <ac:spMk id="78" creationId="{98A8FA56-1199-4A15-91F7-69292E3D9BC2}"/>
          </ac:spMkLst>
        </pc:spChg>
        <pc:spChg chg="mod">
          <ac:chgData name="Stikker, Peter" userId="0c3ccf3c-f211-4dbb-800b-a0fe90374941" providerId="ADAL" clId="{D7FE01A6-E93C-48FC-B1C1-6EB1874EBBFB}" dt="2020-01-20T14:03:24.035" v="98" actId="208"/>
          <ac:spMkLst>
            <pc:docMk/>
            <pc:sldMk cId="586208168" sldId="290"/>
            <ac:spMk id="79" creationId="{C4B5D5F1-8C2E-4CC2-8A9E-37387B7CBC1E}"/>
          </ac:spMkLst>
        </pc:spChg>
        <pc:spChg chg="mod">
          <ac:chgData name="Stikker, Peter" userId="0c3ccf3c-f211-4dbb-800b-a0fe90374941" providerId="ADAL" clId="{D7FE01A6-E93C-48FC-B1C1-6EB1874EBBFB}" dt="2020-01-20T14:03:19.971" v="97" actId="208"/>
          <ac:spMkLst>
            <pc:docMk/>
            <pc:sldMk cId="586208168" sldId="290"/>
            <ac:spMk id="80" creationId="{9288652A-5B37-4827-9A64-6538381879D4}"/>
          </ac:spMkLst>
        </pc:spChg>
        <pc:spChg chg="mod">
          <ac:chgData name="Stikker, Peter" userId="0c3ccf3c-f211-4dbb-800b-a0fe90374941" providerId="ADAL" clId="{D7FE01A6-E93C-48FC-B1C1-6EB1874EBBFB}" dt="2020-01-20T14:03:19.971" v="97" actId="208"/>
          <ac:spMkLst>
            <pc:docMk/>
            <pc:sldMk cId="586208168" sldId="290"/>
            <ac:spMk id="81" creationId="{3838FA79-5C61-48E6-A580-822BECAB7012}"/>
          </ac:spMkLst>
        </pc:spChg>
        <pc:cxnChg chg="mod">
          <ac:chgData name="Stikker, Peter" userId="0c3ccf3c-f211-4dbb-800b-a0fe90374941" providerId="ADAL" clId="{D7FE01A6-E93C-48FC-B1C1-6EB1874EBBFB}" dt="2020-01-20T14:03:32.068" v="99" actId="208"/>
          <ac:cxnSpMkLst>
            <pc:docMk/>
            <pc:sldMk cId="586208168" sldId="290"/>
            <ac:cxnSpMk id="6" creationId="{00000000-0000-0000-0000-000000000000}"/>
          </ac:cxnSpMkLst>
        </pc:cxnChg>
        <pc:cxnChg chg="mod">
          <ac:chgData name="Stikker, Peter" userId="0c3ccf3c-f211-4dbb-800b-a0fe90374941" providerId="ADAL" clId="{D7FE01A6-E93C-48FC-B1C1-6EB1874EBBFB}" dt="2020-01-20T14:02:50.528" v="94" actId="1076"/>
          <ac:cxnSpMkLst>
            <pc:docMk/>
            <pc:sldMk cId="586208168" sldId="290"/>
            <ac:cxnSpMk id="13" creationId="{F1C2D1A4-1E7C-45DB-A171-8C8662AEBB2B}"/>
          </ac:cxnSpMkLst>
        </pc:cxnChg>
        <pc:cxnChg chg="mod">
          <ac:chgData name="Stikker, Peter" userId="0c3ccf3c-f211-4dbb-800b-a0fe90374941" providerId="ADAL" clId="{D7FE01A6-E93C-48FC-B1C1-6EB1874EBBFB}" dt="2020-01-20T14:02:50.528" v="94" actId="1076"/>
          <ac:cxnSpMkLst>
            <pc:docMk/>
            <pc:sldMk cId="586208168" sldId="290"/>
            <ac:cxnSpMk id="15" creationId="{44BD0DBE-9B9B-44D0-AC8C-61A16D9D8CA8}"/>
          </ac:cxnSpMkLst>
        </pc:cxnChg>
        <pc:cxnChg chg="mod">
          <ac:chgData name="Stikker, Peter" userId="0c3ccf3c-f211-4dbb-800b-a0fe90374941" providerId="ADAL" clId="{D7FE01A6-E93C-48FC-B1C1-6EB1874EBBFB}" dt="2020-01-20T14:02:50.528" v="94" actId="1076"/>
          <ac:cxnSpMkLst>
            <pc:docMk/>
            <pc:sldMk cId="586208168" sldId="290"/>
            <ac:cxnSpMk id="19" creationId="{532286CE-11A5-43D8-BEE5-67E4A19B93F9}"/>
          </ac:cxnSpMkLst>
        </pc:cxnChg>
        <pc:cxnChg chg="mod">
          <ac:chgData name="Stikker, Peter" userId="0c3ccf3c-f211-4dbb-800b-a0fe90374941" providerId="ADAL" clId="{D7FE01A6-E93C-48FC-B1C1-6EB1874EBBFB}" dt="2020-01-20T14:02:50.528" v="94" actId="1076"/>
          <ac:cxnSpMkLst>
            <pc:docMk/>
            <pc:sldMk cId="586208168" sldId="290"/>
            <ac:cxnSpMk id="27" creationId="{86D16338-F362-40BB-A579-6E0F5C93A0EC}"/>
          </ac:cxnSpMkLst>
        </pc:cxnChg>
        <pc:cxnChg chg="mod">
          <ac:chgData name="Stikker, Peter" userId="0c3ccf3c-f211-4dbb-800b-a0fe90374941" providerId="ADAL" clId="{D7FE01A6-E93C-48FC-B1C1-6EB1874EBBFB}" dt="2020-01-20T14:02:50.528" v="94" actId="1076"/>
          <ac:cxnSpMkLst>
            <pc:docMk/>
            <pc:sldMk cId="586208168" sldId="290"/>
            <ac:cxnSpMk id="29" creationId="{3EE4B73D-A402-446A-AF4A-DF46F38FD0BF}"/>
          </ac:cxnSpMkLst>
        </pc:cxnChg>
        <pc:cxnChg chg="mod">
          <ac:chgData name="Stikker, Peter" userId="0c3ccf3c-f211-4dbb-800b-a0fe90374941" providerId="ADAL" clId="{D7FE01A6-E93C-48FC-B1C1-6EB1874EBBFB}" dt="2020-01-20T14:02:50.528" v="94" actId="1076"/>
          <ac:cxnSpMkLst>
            <pc:docMk/>
            <pc:sldMk cId="586208168" sldId="290"/>
            <ac:cxnSpMk id="35" creationId="{E46AB62A-4EBE-4170-88FE-930539B9A224}"/>
          </ac:cxnSpMkLst>
        </pc:cxnChg>
        <pc:cxnChg chg="mod">
          <ac:chgData name="Stikker, Peter" userId="0c3ccf3c-f211-4dbb-800b-a0fe90374941" providerId="ADAL" clId="{D7FE01A6-E93C-48FC-B1C1-6EB1874EBBFB}" dt="2020-01-20T14:02:50.528" v="94" actId="1076"/>
          <ac:cxnSpMkLst>
            <pc:docMk/>
            <pc:sldMk cId="586208168" sldId="290"/>
            <ac:cxnSpMk id="42" creationId="{C702F82F-DC5D-4747-B900-1823F028AB18}"/>
          </ac:cxnSpMkLst>
        </pc:cxnChg>
        <pc:cxnChg chg="mod">
          <ac:chgData name="Stikker, Peter" userId="0c3ccf3c-f211-4dbb-800b-a0fe90374941" providerId="ADAL" clId="{D7FE01A6-E93C-48FC-B1C1-6EB1874EBBFB}" dt="2020-01-20T14:02:50.528" v="94" actId="1076"/>
          <ac:cxnSpMkLst>
            <pc:docMk/>
            <pc:sldMk cId="586208168" sldId="290"/>
            <ac:cxnSpMk id="44" creationId="{9C1E13E5-3A40-43B8-A0CA-A83A75DCBCF6}"/>
          </ac:cxnSpMkLst>
        </pc:cxnChg>
        <pc:cxnChg chg="mod">
          <ac:chgData name="Stikker, Peter" userId="0c3ccf3c-f211-4dbb-800b-a0fe90374941" providerId="ADAL" clId="{D7FE01A6-E93C-48FC-B1C1-6EB1874EBBFB}" dt="2020-01-20T14:02:50.528" v="94" actId="1076"/>
          <ac:cxnSpMkLst>
            <pc:docMk/>
            <pc:sldMk cId="586208168" sldId="290"/>
            <ac:cxnSpMk id="47" creationId="{A9D17606-E573-4FE6-9430-5E201DD8A96A}"/>
          </ac:cxnSpMkLst>
        </pc:cxnChg>
        <pc:cxnChg chg="mod">
          <ac:chgData name="Stikker, Peter" userId="0c3ccf3c-f211-4dbb-800b-a0fe90374941" providerId="ADAL" clId="{D7FE01A6-E93C-48FC-B1C1-6EB1874EBBFB}" dt="2020-01-20T14:02:31.299" v="91" actId="208"/>
          <ac:cxnSpMkLst>
            <pc:docMk/>
            <pc:sldMk cId="586208168" sldId="290"/>
            <ac:cxnSpMk id="51" creationId="{F0A32E87-8A86-47EA-8D32-AA405B551466}"/>
          </ac:cxnSpMkLst>
        </pc:cxnChg>
        <pc:cxnChg chg="mod">
          <ac:chgData name="Stikker, Peter" userId="0c3ccf3c-f211-4dbb-800b-a0fe90374941" providerId="ADAL" clId="{D7FE01A6-E93C-48FC-B1C1-6EB1874EBBFB}" dt="2020-01-20T14:02:33.754" v="92" actId="208"/>
          <ac:cxnSpMkLst>
            <pc:docMk/>
            <pc:sldMk cId="586208168" sldId="290"/>
            <ac:cxnSpMk id="57" creationId="{2850CA68-FC43-4A38-89BE-9F51D39B3C40}"/>
          </ac:cxnSpMkLst>
        </pc:cxnChg>
        <pc:cxnChg chg="mod">
          <ac:chgData name="Stikker, Peter" userId="0c3ccf3c-f211-4dbb-800b-a0fe90374941" providerId="ADAL" clId="{D7FE01A6-E93C-48FC-B1C1-6EB1874EBBFB}" dt="2020-01-20T14:02:40.170" v="93" actId="208"/>
          <ac:cxnSpMkLst>
            <pc:docMk/>
            <pc:sldMk cId="586208168" sldId="290"/>
            <ac:cxnSpMk id="61" creationId="{C18E6AC2-A9CB-4622-8DC8-7D812466103E}"/>
          </ac:cxnSpMkLst>
        </pc:cxnChg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3981485532" sldId="290"/>
        </pc:sldMkLst>
      </pc:sldChg>
      <pc:sldChg chg="del">
        <pc:chgData name="Stikker, Peter" userId="0c3ccf3c-f211-4dbb-800b-a0fe90374941" providerId="ADAL" clId="{D7FE01A6-E93C-48FC-B1C1-6EB1874EBBFB}" dt="2020-01-20T12:13:51.031" v="50" actId="47"/>
        <pc:sldMkLst>
          <pc:docMk/>
          <pc:sldMk cId="3338103582" sldId="291"/>
        </pc:sldMkLst>
      </pc:sldChg>
      <pc:sldChg chg="modSp">
        <pc:chgData name="Stikker, Peter" userId="0c3ccf3c-f211-4dbb-800b-a0fe90374941" providerId="ADAL" clId="{D7FE01A6-E93C-48FC-B1C1-6EB1874EBBFB}" dt="2020-01-22T12:52:41.989" v="6460" actId="20577"/>
        <pc:sldMkLst>
          <pc:docMk/>
          <pc:sldMk cId="349515464" sldId="292"/>
        </pc:sldMkLst>
        <pc:spChg chg="mod">
          <ac:chgData name="Stikker, Peter" userId="0c3ccf3c-f211-4dbb-800b-a0fe90374941" providerId="ADAL" clId="{D7FE01A6-E93C-48FC-B1C1-6EB1874EBBFB}" dt="2020-01-22T12:52:41.989" v="6460" actId="20577"/>
          <ac:spMkLst>
            <pc:docMk/>
            <pc:sldMk cId="349515464" sldId="292"/>
            <ac:spMk id="3" creationId="{00000000-0000-0000-0000-000000000000}"/>
          </ac:spMkLst>
        </pc:spChg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3021582702" sldId="296"/>
        </pc:sldMkLst>
      </pc:sldChg>
      <pc:sldChg chg="delSp modSp">
        <pc:chgData name="Stikker, Peter" userId="0c3ccf3c-f211-4dbb-800b-a0fe90374941" providerId="ADAL" clId="{D7FE01A6-E93C-48FC-B1C1-6EB1874EBBFB}" dt="2020-01-20T14:27:17.327" v="124" actId="20577"/>
        <pc:sldMkLst>
          <pc:docMk/>
          <pc:sldMk cId="748560664" sldId="297"/>
        </pc:sldMkLst>
        <pc:spChg chg="mod">
          <ac:chgData name="Stikker, Peter" userId="0c3ccf3c-f211-4dbb-800b-a0fe90374941" providerId="ADAL" clId="{D7FE01A6-E93C-48FC-B1C1-6EB1874EBBFB}" dt="2020-01-20T14:27:17.327" v="124" actId="20577"/>
          <ac:spMkLst>
            <pc:docMk/>
            <pc:sldMk cId="748560664" sldId="297"/>
            <ac:spMk id="5" creationId="{FD329660-1722-4502-817E-D0438763B0A4}"/>
          </ac:spMkLst>
        </pc:spChg>
        <pc:spChg chg="del">
          <ac:chgData name="Stikker, Peter" userId="0c3ccf3c-f211-4dbb-800b-a0fe90374941" providerId="ADAL" clId="{D7FE01A6-E93C-48FC-B1C1-6EB1874EBBFB}" dt="2020-01-20T12:05:21.383" v="37" actId="478"/>
          <ac:spMkLst>
            <pc:docMk/>
            <pc:sldMk cId="748560664" sldId="297"/>
            <ac:spMk id="6" creationId="{5834A4F4-B790-4FA7-83EB-4B92F8C66A89}"/>
          </ac:spMkLst>
        </pc:spChg>
        <pc:picChg chg="del">
          <ac:chgData name="Stikker, Peter" userId="0c3ccf3c-f211-4dbb-800b-a0fe90374941" providerId="ADAL" clId="{D7FE01A6-E93C-48FC-B1C1-6EB1874EBBFB}" dt="2020-01-20T12:05:21.383" v="37" actId="478"/>
          <ac:picMkLst>
            <pc:docMk/>
            <pc:sldMk cId="748560664" sldId="297"/>
            <ac:picMk id="3" creationId="{500217E5-97CC-4547-AF50-5BB1FB15E4FA}"/>
          </ac:picMkLst>
        </pc:picChg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2320840735" sldId="298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3549796566" sldId="299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3193342283" sldId="301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673590419" sldId="302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204303323" sldId="305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1076631935" sldId="306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3148271568" sldId="307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1298047513" sldId="308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3249599103" sldId="309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366829214" sldId="310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2685675215" sldId="312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2521427357" sldId="313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2909038796" sldId="314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337049934" sldId="316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3734029896" sldId="317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28220896" sldId="318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2270373001" sldId="319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916429060" sldId="320"/>
        </pc:sldMkLst>
      </pc:sldChg>
      <pc:sldChg chg="del">
        <pc:chgData name="Stikker, Peter" userId="0c3ccf3c-f211-4dbb-800b-a0fe90374941" providerId="ADAL" clId="{D7FE01A6-E93C-48FC-B1C1-6EB1874EBBFB}" dt="2020-01-20T12:05:30.991" v="38" actId="47"/>
        <pc:sldMkLst>
          <pc:docMk/>
          <pc:sldMk cId="1722604224" sldId="321"/>
        </pc:sldMkLst>
      </pc:sldChg>
      <pc:sldChg chg="addSp delSp modSp">
        <pc:chgData name="Stikker, Peter" userId="0c3ccf3c-f211-4dbb-800b-a0fe90374941" providerId="ADAL" clId="{D7FE01A6-E93C-48FC-B1C1-6EB1874EBBFB}" dt="2020-01-22T11:02:39.311" v="5935" actId="1076"/>
        <pc:sldMkLst>
          <pc:docMk/>
          <pc:sldMk cId="27951774" sldId="322"/>
        </pc:sldMkLst>
        <pc:picChg chg="add mod modCrop">
          <ac:chgData name="Stikker, Peter" userId="0c3ccf3c-f211-4dbb-800b-a0fe90374941" providerId="ADAL" clId="{D7FE01A6-E93C-48FC-B1C1-6EB1874EBBFB}" dt="2020-01-22T11:02:39.311" v="5935" actId="1076"/>
          <ac:picMkLst>
            <pc:docMk/>
            <pc:sldMk cId="27951774" sldId="322"/>
            <ac:picMk id="3" creationId="{37CC35BD-00C5-45C2-B4D9-8CC011925F32}"/>
          </ac:picMkLst>
        </pc:picChg>
        <pc:picChg chg="del">
          <ac:chgData name="Stikker, Peter" userId="0c3ccf3c-f211-4dbb-800b-a0fe90374941" providerId="ADAL" clId="{D7FE01A6-E93C-48FC-B1C1-6EB1874EBBFB}" dt="2020-01-22T11:02:08.848" v="5929" actId="478"/>
          <ac:picMkLst>
            <pc:docMk/>
            <pc:sldMk cId="27951774" sldId="322"/>
            <ac:picMk id="4" creationId="{AB9251EB-D6F7-4FC2-8B97-DEE4912818D0}"/>
          </ac:picMkLst>
        </pc:picChg>
      </pc:sldChg>
      <pc:sldChg chg="modSp">
        <pc:chgData name="Stikker, Peter" userId="0c3ccf3c-f211-4dbb-800b-a0fe90374941" providerId="ADAL" clId="{D7FE01A6-E93C-48FC-B1C1-6EB1874EBBFB}" dt="2020-01-21T16:39:18.360" v="5093" actId="20577"/>
        <pc:sldMkLst>
          <pc:docMk/>
          <pc:sldMk cId="1595141208" sldId="323"/>
        </pc:sldMkLst>
        <pc:spChg chg="mod">
          <ac:chgData name="Stikker, Peter" userId="0c3ccf3c-f211-4dbb-800b-a0fe90374941" providerId="ADAL" clId="{D7FE01A6-E93C-48FC-B1C1-6EB1874EBBFB}" dt="2020-01-21T16:39:18.360" v="5093" actId="20577"/>
          <ac:spMkLst>
            <pc:docMk/>
            <pc:sldMk cId="1595141208" sldId="323"/>
            <ac:spMk id="5" creationId="{1D2F4280-6788-4951-899E-799F68208600}"/>
          </ac:spMkLst>
        </pc:spChg>
      </pc:sldChg>
      <pc:sldChg chg="addSp modSp add modAnim">
        <pc:chgData name="Stikker, Peter" userId="0c3ccf3c-f211-4dbb-800b-a0fe90374941" providerId="ADAL" clId="{D7FE01A6-E93C-48FC-B1C1-6EB1874EBBFB}" dt="2020-01-22T10:07:54.973" v="5585"/>
        <pc:sldMkLst>
          <pc:docMk/>
          <pc:sldMk cId="4043991861" sldId="324"/>
        </pc:sldMkLst>
        <pc:spChg chg="add mod">
          <ac:chgData name="Stikker, Peter" userId="0c3ccf3c-f211-4dbb-800b-a0fe90374941" providerId="ADAL" clId="{D7FE01A6-E93C-48FC-B1C1-6EB1874EBBFB}" dt="2020-01-22T10:03:18.863" v="5523" actId="20577"/>
          <ac:spMkLst>
            <pc:docMk/>
            <pc:sldMk cId="4043991861" sldId="324"/>
            <ac:spMk id="3" creationId="{13BF94F4-41A3-408A-A3F8-9FE318AB432C}"/>
          </ac:spMkLst>
        </pc:spChg>
        <pc:spChg chg="mod">
          <ac:chgData name="Stikker, Peter" userId="0c3ccf3c-f211-4dbb-800b-a0fe90374941" providerId="ADAL" clId="{D7FE01A6-E93C-48FC-B1C1-6EB1874EBBFB}" dt="2020-01-22T09:52:34.944" v="5144" actId="1076"/>
          <ac:spMkLst>
            <pc:docMk/>
            <pc:sldMk cId="4043991861" sldId="324"/>
            <ac:spMk id="4" creationId="{00000000-0000-0000-0000-000000000000}"/>
          </ac:spMkLst>
        </pc:spChg>
        <pc:spChg chg="add mod">
          <ac:chgData name="Stikker, Peter" userId="0c3ccf3c-f211-4dbb-800b-a0fe90374941" providerId="ADAL" clId="{D7FE01A6-E93C-48FC-B1C1-6EB1874EBBFB}" dt="2020-01-22T10:04:10.542" v="5567" actId="1076"/>
          <ac:spMkLst>
            <pc:docMk/>
            <pc:sldMk cId="4043991861" sldId="324"/>
            <ac:spMk id="16" creationId="{F4EB0810-6F4B-4F7C-BD5A-A5639AA43E11}"/>
          </ac:spMkLst>
        </pc:spChg>
        <pc:spChg chg="mod">
          <ac:chgData name="Stikker, Peter" userId="0c3ccf3c-f211-4dbb-800b-a0fe90374941" providerId="ADAL" clId="{D7FE01A6-E93C-48FC-B1C1-6EB1874EBBFB}" dt="2020-01-22T10:01:50.368" v="5506" actId="1076"/>
          <ac:spMkLst>
            <pc:docMk/>
            <pc:sldMk cId="4043991861" sldId="324"/>
            <ac:spMk id="22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2T10:01:50.368" v="5506" actId="1076"/>
          <ac:spMkLst>
            <pc:docMk/>
            <pc:sldMk cId="4043991861" sldId="324"/>
            <ac:spMk id="23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2T10:01:50.368" v="5506" actId="1076"/>
          <ac:spMkLst>
            <pc:docMk/>
            <pc:sldMk cId="4043991861" sldId="324"/>
            <ac:spMk id="24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2T10:01:50.368" v="5506" actId="1076"/>
          <ac:spMkLst>
            <pc:docMk/>
            <pc:sldMk cId="4043991861" sldId="324"/>
            <ac:spMk id="25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2T10:01:50.368" v="5506" actId="1076"/>
          <ac:spMkLst>
            <pc:docMk/>
            <pc:sldMk cId="4043991861" sldId="324"/>
            <ac:spMk id="26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2T10:01:50.368" v="5506" actId="1076"/>
          <ac:spMkLst>
            <pc:docMk/>
            <pc:sldMk cId="4043991861" sldId="324"/>
            <ac:spMk id="32" creationId="{00000000-0000-0000-0000-000000000000}"/>
          </ac:spMkLst>
        </pc:spChg>
        <pc:spChg chg="mod">
          <ac:chgData name="Stikker, Peter" userId="0c3ccf3c-f211-4dbb-800b-a0fe90374941" providerId="ADAL" clId="{D7FE01A6-E93C-48FC-B1C1-6EB1874EBBFB}" dt="2020-01-22T10:01:50.368" v="5506" actId="1076"/>
          <ac:spMkLst>
            <pc:docMk/>
            <pc:sldMk cId="4043991861" sldId="324"/>
            <ac:spMk id="33" creationId="{00000000-0000-0000-0000-000000000000}"/>
          </ac:spMkLst>
        </pc:spChg>
        <pc:picChg chg="mod">
          <ac:chgData name="Stikker, Peter" userId="0c3ccf3c-f211-4dbb-800b-a0fe90374941" providerId="ADAL" clId="{D7FE01A6-E93C-48FC-B1C1-6EB1874EBBFB}" dt="2020-01-22T10:01:50.368" v="5506" actId="1076"/>
          <ac:picMkLst>
            <pc:docMk/>
            <pc:sldMk cId="4043991861" sldId="324"/>
            <ac:picMk id="2" creationId="{C9C0E098-733A-4DCF-BF8F-66EC4B28A7B6}"/>
          </ac:picMkLst>
        </pc:picChg>
        <pc:cxnChg chg="add mod">
          <ac:chgData name="Stikker, Peter" userId="0c3ccf3c-f211-4dbb-800b-a0fe90374941" providerId="ADAL" clId="{D7FE01A6-E93C-48FC-B1C1-6EB1874EBBFB}" dt="2020-01-22T10:02:57.169" v="5515" actId="208"/>
          <ac:cxnSpMkLst>
            <pc:docMk/>
            <pc:sldMk cId="4043991861" sldId="324"/>
            <ac:cxnSpMk id="6" creationId="{33F404B7-6791-4B81-981A-7B4CDF195C37}"/>
          </ac:cxnSpMkLst>
        </pc:cxnChg>
        <pc:cxnChg chg="add mod">
          <ac:chgData name="Stikker, Peter" userId="0c3ccf3c-f211-4dbb-800b-a0fe90374941" providerId="ADAL" clId="{D7FE01A6-E93C-48FC-B1C1-6EB1874EBBFB}" dt="2020-01-22T10:04:24.306" v="5570" actId="14100"/>
          <ac:cxnSpMkLst>
            <pc:docMk/>
            <pc:sldMk cId="4043991861" sldId="324"/>
            <ac:cxnSpMk id="17" creationId="{D6C1D3CF-06AC-4EBB-A766-F5E55A0A6BB2}"/>
          </ac:cxnSpMkLst>
        </pc:cxnChg>
        <pc:cxnChg chg="add mod">
          <ac:chgData name="Stikker, Peter" userId="0c3ccf3c-f211-4dbb-800b-a0fe90374941" providerId="ADAL" clId="{D7FE01A6-E93C-48FC-B1C1-6EB1874EBBFB}" dt="2020-01-22T10:04:31.350" v="5573" actId="14100"/>
          <ac:cxnSpMkLst>
            <pc:docMk/>
            <pc:sldMk cId="4043991861" sldId="324"/>
            <ac:cxnSpMk id="20" creationId="{FC481831-B5BB-42D3-B910-CD275D770368}"/>
          </ac:cxnSpMkLst>
        </pc:cxnChg>
        <pc:cxnChg chg="mod">
          <ac:chgData name="Stikker, Peter" userId="0c3ccf3c-f211-4dbb-800b-a0fe90374941" providerId="ADAL" clId="{D7FE01A6-E93C-48FC-B1C1-6EB1874EBBFB}" dt="2020-01-22T10:01:50.368" v="5506" actId="1076"/>
          <ac:cxnSpMkLst>
            <pc:docMk/>
            <pc:sldMk cId="4043991861" sldId="324"/>
            <ac:cxnSpMk id="28" creationId="{00000000-0000-0000-0000-000000000000}"/>
          </ac:cxnSpMkLst>
        </pc:cxnChg>
        <pc:cxnChg chg="mod">
          <ac:chgData name="Stikker, Peter" userId="0c3ccf3c-f211-4dbb-800b-a0fe90374941" providerId="ADAL" clId="{D7FE01A6-E93C-48FC-B1C1-6EB1874EBBFB}" dt="2020-01-22T10:01:50.368" v="5506" actId="1076"/>
          <ac:cxnSpMkLst>
            <pc:docMk/>
            <pc:sldMk cId="4043991861" sldId="324"/>
            <ac:cxnSpMk id="34" creationId="{00000000-0000-0000-0000-000000000000}"/>
          </ac:cxnSpMkLst>
        </pc:cxnChg>
      </pc:sldChg>
      <pc:sldChg chg="modSp add modAnim">
        <pc:chgData name="Stikker, Peter" userId="0c3ccf3c-f211-4dbb-800b-a0fe90374941" providerId="ADAL" clId="{D7FE01A6-E93C-48FC-B1C1-6EB1874EBBFB}" dt="2020-01-22T10:09:13.508" v="5588"/>
        <pc:sldMkLst>
          <pc:docMk/>
          <pc:sldMk cId="3562434886" sldId="325"/>
        </pc:sldMkLst>
        <pc:spChg chg="mod">
          <ac:chgData name="Stikker, Peter" userId="0c3ccf3c-f211-4dbb-800b-a0fe90374941" providerId="ADAL" clId="{D7FE01A6-E93C-48FC-B1C1-6EB1874EBBFB}" dt="2020-01-20T14:03:43.032" v="100" actId="1076"/>
          <ac:spMkLst>
            <pc:docMk/>
            <pc:sldMk cId="3562434886" sldId="325"/>
            <ac:spMk id="3" creationId="{00000000-0000-0000-0000-000000000000}"/>
          </ac:spMkLst>
        </pc:spChg>
      </pc:sldChg>
      <pc:sldChg chg="addSp delSp modSp add">
        <pc:chgData name="Stikker, Peter" userId="0c3ccf3c-f211-4dbb-800b-a0fe90374941" providerId="ADAL" clId="{D7FE01A6-E93C-48FC-B1C1-6EB1874EBBFB}" dt="2020-01-21T15:06:56.005" v="4019" actId="20577"/>
        <pc:sldMkLst>
          <pc:docMk/>
          <pc:sldMk cId="1332140545" sldId="326"/>
        </pc:sldMkLst>
        <pc:spChg chg="del">
          <ac:chgData name="Stikker, Peter" userId="0c3ccf3c-f211-4dbb-800b-a0fe90374941" providerId="ADAL" clId="{D7FE01A6-E93C-48FC-B1C1-6EB1874EBBFB}" dt="2020-01-20T14:26:11.097" v="102"/>
          <ac:spMkLst>
            <pc:docMk/>
            <pc:sldMk cId="1332140545" sldId="326"/>
            <ac:spMk id="2" creationId="{C29F263E-5523-4389-B69F-E5B3F4B3D553}"/>
          </ac:spMkLst>
        </pc:spChg>
        <pc:spChg chg="del">
          <ac:chgData name="Stikker, Peter" userId="0c3ccf3c-f211-4dbb-800b-a0fe90374941" providerId="ADAL" clId="{D7FE01A6-E93C-48FC-B1C1-6EB1874EBBFB}" dt="2020-01-20T14:26:11.097" v="102"/>
          <ac:spMkLst>
            <pc:docMk/>
            <pc:sldMk cId="1332140545" sldId="326"/>
            <ac:spMk id="3" creationId="{059DC190-89EB-4290-9A1C-73736A2EF310}"/>
          </ac:spMkLst>
        </pc:spChg>
        <pc:spChg chg="add mod">
          <ac:chgData name="Stikker, Peter" userId="0c3ccf3c-f211-4dbb-800b-a0fe90374941" providerId="ADAL" clId="{D7FE01A6-E93C-48FC-B1C1-6EB1874EBBFB}" dt="2020-01-21T15:06:33.774" v="3971" actId="20577"/>
          <ac:spMkLst>
            <pc:docMk/>
            <pc:sldMk cId="1332140545" sldId="326"/>
            <ac:spMk id="4" creationId="{864F6CF8-E55B-4772-BFB8-B8991A319944}"/>
          </ac:spMkLst>
        </pc:spChg>
        <pc:spChg chg="add mod">
          <ac:chgData name="Stikker, Peter" userId="0c3ccf3c-f211-4dbb-800b-a0fe90374941" providerId="ADAL" clId="{D7FE01A6-E93C-48FC-B1C1-6EB1874EBBFB}" dt="2020-01-21T15:06:56.005" v="4019" actId="20577"/>
          <ac:spMkLst>
            <pc:docMk/>
            <pc:sldMk cId="1332140545" sldId="326"/>
            <ac:spMk id="5" creationId="{38199F83-3BF3-42E6-AF15-C073A87DF605}"/>
          </ac:spMkLst>
        </pc:spChg>
      </pc:sldChg>
      <pc:sldChg chg="addSp delSp modSp add delAnim modAnim">
        <pc:chgData name="Stikker, Peter" userId="0c3ccf3c-f211-4dbb-800b-a0fe90374941" providerId="ADAL" clId="{D7FE01A6-E93C-48FC-B1C1-6EB1874EBBFB}" dt="2020-01-20T14:57:28.193" v="504"/>
        <pc:sldMkLst>
          <pc:docMk/>
          <pc:sldMk cId="1144028675" sldId="327"/>
        </pc:sldMkLst>
        <pc:spChg chg="del">
          <ac:chgData name="Stikker, Peter" userId="0c3ccf3c-f211-4dbb-800b-a0fe90374941" providerId="ADAL" clId="{D7FE01A6-E93C-48FC-B1C1-6EB1874EBBFB}" dt="2020-01-20T14:26:35.293" v="104"/>
          <ac:spMkLst>
            <pc:docMk/>
            <pc:sldMk cId="1144028675" sldId="327"/>
            <ac:spMk id="2" creationId="{8A09A28F-BAFE-4451-A3A3-EEE0F1837570}"/>
          </ac:spMkLst>
        </pc:spChg>
        <pc:spChg chg="del">
          <ac:chgData name="Stikker, Peter" userId="0c3ccf3c-f211-4dbb-800b-a0fe90374941" providerId="ADAL" clId="{D7FE01A6-E93C-48FC-B1C1-6EB1874EBBFB}" dt="2020-01-20T14:26:35.293" v="104"/>
          <ac:spMkLst>
            <pc:docMk/>
            <pc:sldMk cId="1144028675" sldId="327"/>
            <ac:spMk id="3" creationId="{8116673E-54E2-44A4-9BCC-9ECEA02014AA}"/>
          </ac:spMkLst>
        </pc:spChg>
        <pc:spChg chg="add mod">
          <ac:chgData name="Stikker, Peter" userId="0c3ccf3c-f211-4dbb-800b-a0fe90374941" providerId="ADAL" clId="{D7FE01A6-E93C-48FC-B1C1-6EB1874EBBFB}" dt="2020-01-20T14:45:52.828" v="328" actId="1076"/>
          <ac:spMkLst>
            <pc:docMk/>
            <pc:sldMk cId="1144028675" sldId="327"/>
            <ac:spMk id="4" creationId="{6ED98D52-1F86-472F-B9F4-04F1242F439B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5" creationId="{D59B9E21-4720-429D-8A28-748C979446F2}"/>
          </ac:spMkLst>
        </pc:spChg>
        <pc:spChg chg="add del mod">
          <ac:chgData name="Stikker, Peter" userId="0c3ccf3c-f211-4dbb-800b-a0fe90374941" providerId="ADAL" clId="{D7FE01A6-E93C-48FC-B1C1-6EB1874EBBFB}" dt="2020-01-20T14:31:32.729" v="166" actId="478"/>
          <ac:spMkLst>
            <pc:docMk/>
            <pc:sldMk cId="1144028675" sldId="327"/>
            <ac:spMk id="6" creationId="{D2A2D3F6-2D8E-44C8-955F-996DEAA01DC8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7" creationId="{9883AAC8-6204-4A97-936B-6BC73EA06438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8" creationId="{C4982243-6D08-4EAF-AF77-6A31E1B0DAA2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9" creationId="{85DAEBA1-8FA7-4FDD-A3B6-6038825197BB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10" creationId="{CE2A3F82-9270-4CDA-9265-0C5A458B482C}"/>
          </ac:spMkLst>
        </pc:spChg>
        <pc:spChg chg="add mod or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11" creationId="{8E7DB20D-58BF-4C7A-B223-71CF21C6EA8A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15" creationId="{F4F026BC-CF6F-4F0B-A67E-E6C24AF5FC1A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20" creationId="{65E10460-4B12-42FA-97D1-DF58D1039BF5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21" creationId="{373A640D-B368-41A2-AFD7-292CEF358BDA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22" creationId="{53DB872B-CCCF-48C9-964F-0802C1D77E40}"/>
          </ac:spMkLst>
        </pc:spChg>
        <pc:spChg chg="add mod">
          <ac:chgData name="Stikker, Peter" userId="0c3ccf3c-f211-4dbb-800b-a0fe90374941" providerId="ADAL" clId="{D7FE01A6-E93C-48FC-B1C1-6EB1874EBBFB}" dt="2020-01-20T14:51:44.686" v="330" actId="1076"/>
          <ac:spMkLst>
            <pc:docMk/>
            <pc:sldMk cId="1144028675" sldId="327"/>
            <ac:spMk id="23" creationId="{3791DD27-CA70-4480-AF84-3A437A0C0ABE}"/>
          </ac:spMkLst>
        </pc:spChg>
        <pc:spChg chg="add del mod">
          <ac:chgData name="Stikker, Peter" userId="0c3ccf3c-f211-4dbb-800b-a0fe90374941" providerId="ADAL" clId="{D7FE01A6-E93C-48FC-B1C1-6EB1874EBBFB}" dt="2020-01-20T14:53:12.297" v="371" actId="478"/>
          <ac:spMkLst>
            <pc:docMk/>
            <pc:sldMk cId="1144028675" sldId="327"/>
            <ac:spMk id="24" creationId="{AEDFFB07-0D6D-4EE6-89B1-CB34DD0AC5D6}"/>
          </ac:spMkLst>
        </pc:spChg>
        <pc:spChg chg="add mod">
          <ac:chgData name="Stikker, Peter" userId="0c3ccf3c-f211-4dbb-800b-a0fe90374941" providerId="ADAL" clId="{D7FE01A6-E93C-48FC-B1C1-6EB1874EBBFB}" dt="2020-01-20T14:54:52.995" v="446" actId="1076"/>
          <ac:spMkLst>
            <pc:docMk/>
            <pc:sldMk cId="1144028675" sldId="327"/>
            <ac:spMk id="25" creationId="{6643183F-4637-499E-8879-C3D664E7A8FE}"/>
          </ac:spMkLst>
        </pc:spChg>
        <pc:spChg chg="add mod">
          <ac:chgData name="Stikker, Peter" userId="0c3ccf3c-f211-4dbb-800b-a0fe90374941" providerId="ADAL" clId="{D7FE01A6-E93C-48FC-B1C1-6EB1874EBBFB}" dt="2020-01-20T14:55:28.147" v="462" actId="20577"/>
          <ac:spMkLst>
            <pc:docMk/>
            <pc:sldMk cId="1144028675" sldId="327"/>
            <ac:spMk id="26" creationId="{DE2843B2-8402-4EDD-A672-98D08BD3B961}"/>
          </ac:spMkLst>
        </pc:spChg>
        <pc:spChg chg="add mod">
          <ac:chgData name="Stikker, Peter" userId="0c3ccf3c-f211-4dbb-800b-a0fe90374941" providerId="ADAL" clId="{D7FE01A6-E93C-48FC-B1C1-6EB1874EBBFB}" dt="2020-01-20T14:55:53.056" v="464" actId="1076"/>
          <ac:spMkLst>
            <pc:docMk/>
            <pc:sldMk cId="1144028675" sldId="327"/>
            <ac:spMk id="27" creationId="{D1433C52-50C3-4D18-BDAC-2BE8C261F945}"/>
          </ac:spMkLst>
        </pc:spChg>
        <pc:spChg chg="add del mod">
          <ac:chgData name="Stikker, Peter" userId="0c3ccf3c-f211-4dbb-800b-a0fe90374941" providerId="ADAL" clId="{D7FE01A6-E93C-48FC-B1C1-6EB1874EBBFB}" dt="2020-01-20T14:55:57.519" v="465" actId="478"/>
          <ac:spMkLst>
            <pc:docMk/>
            <pc:sldMk cId="1144028675" sldId="327"/>
            <ac:spMk id="28" creationId="{55A1D7FA-8DA4-4968-B3DA-68FE63E0260C}"/>
          </ac:spMkLst>
        </pc:spChg>
        <pc:spChg chg="add mod">
          <ac:chgData name="Stikker, Peter" userId="0c3ccf3c-f211-4dbb-800b-a0fe90374941" providerId="ADAL" clId="{D7FE01A6-E93C-48FC-B1C1-6EB1874EBBFB}" dt="2020-01-20T14:56:02.307" v="467" actId="1076"/>
          <ac:spMkLst>
            <pc:docMk/>
            <pc:sldMk cId="1144028675" sldId="327"/>
            <ac:spMk id="29" creationId="{9E444672-E820-4DC6-96B7-DFE418C24F4B}"/>
          </ac:spMkLst>
        </pc:spChg>
        <pc:spChg chg="add mod">
          <ac:chgData name="Stikker, Peter" userId="0c3ccf3c-f211-4dbb-800b-a0fe90374941" providerId="ADAL" clId="{D7FE01A6-E93C-48FC-B1C1-6EB1874EBBFB}" dt="2020-01-20T14:56:31.235" v="495" actId="1076"/>
          <ac:spMkLst>
            <pc:docMk/>
            <pc:sldMk cId="1144028675" sldId="327"/>
            <ac:spMk id="30" creationId="{169BDE43-3271-47C4-958C-2927E0C6CEF0}"/>
          </ac:spMkLst>
        </pc:spChg>
        <pc:cxnChg chg="add mod">
          <ac:chgData name="Stikker, Peter" userId="0c3ccf3c-f211-4dbb-800b-a0fe90374941" providerId="ADAL" clId="{D7FE01A6-E93C-48FC-B1C1-6EB1874EBBFB}" dt="2020-01-20T14:51:44.686" v="330" actId="1076"/>
          <ac:cxnSpMkLst>
            <pc:docMk/>
            <pc:sldMk cId="1144028675" sldId="327"/>
            <ac:cxnSpMk id="13" creationId="{3C8BFBC7-DD7C-47C7-A06E-991A7FB6539F}"/>
          </ac:cxnSpMkLst>
        </pc:cxnChg>
        <pc:cxnChg chg="add mod">
          <ac:chgData name="Stikker, Peter" userId="0c3ccf3c-f211-4dbb-800b-a0fe90374941" providerId="ADAL" clId="{D7FE01A6-E93C-48FC-B1C1-6EB1874EBBFB}" dt="2020-01-20T14:51:44.686" v="330" actId="1076"/>
          <ac:cxnSpMkLst>
            <pc:docMk/>
            <pc:sldMk cId="1144028675" sldId="327"/>
            <ac:cxnSpMk id="14" creationId="{F8C85907-6745-414A-B5F0-4EAA497A872D}"/>
          </ac:cxnSpMkLst>
        </pc:cxnChg>
        <pc:cxnChg chg="add mod">
          <ac:chgData name="Stikker, Peter" userId="0c3ccf3c-f211-4dbb-800b-a0fe90374941" providerId="ADAL" clId="{D7FE01A6-E93C-48FC-B1C1-6EB1874EBBFB}" dt="2020-01-20T14:51:44.686" v="330" actId="1076"/>
          <ac:cxnSpMkLst>
            <pc:docMk/>
            <pc:sldMk cId="1144028675" sldId="327"/>
            <ac:cxnSpMk id="16" creationId="{398B544A-2370-4E7E-ADFD-25BD6AB2247B}"/>
          </ac:cxnSpMkLst>
        </pc:cxnChg>
        <pc:cxnChg chg="add mod">
          <ac:chgData name="Stikker, Peter" userId="0c3ccf3c-f211-4dbb-800b-a0fe90374941" providerId="ADAL" clId="{D7FE01A6-E93C-48FC-B1C1-6EB1874EBBFB}" dt="2020-01-20T14:51:44.686" v="330" actId="1076"/>
          <ac:cxnSpMkLst>
            <pc:docMk/>
            <pc:sldMk cId="1144028675" sldId="327"/>
            <ac:cxnSpMk id="18" creationId="{6D3126A8-04E4-4AC0-9E49-5F46D5D5EEC4}"/>
          </ac:cxnSpMkLst>
        </pc:cxnChg>
      </pc:sldChg>
      <pc:sldChg chg="addSp delSp modSp add modAnim">
        <pc:chgData name="Stikker, Peter" userId="0c3ccf3c-f211-4dbb-800b-a0fe90374941" providerId="ADAL" clId="{D7FE01A6-E93C-48FC-B1C1-6EB1874EBBFB}" dt="2020-01-22T10:12:05.641" v="5643" actId="14100"/>
        <pc:sldMkLst>
          <pc:docMk/>
          <pc:sldMk cId="1350548820" sldId="328"/>
        </pc:sldMkLst>
        <pc:spChg chg="mod">
          <ac:chgData name="Stikker, Peter" userId="0c3ccf3c-f211-4dbb-800b-a0fe90374941" providerId="ADAL" clId="{D7FE01A6-E93C-48FC-B1C1-6EB1874EBBFB}" dt="2020-01-20T15:18:58.578" v="1035" actId="20577"/>
          <ac:spMkLst>
            <pc:docMk/>
            <pc:sldMk cId="1350548820" sldId="328"/>
            <ac:spMk id="2" creationId="{CD4C6453-0752-4493-99E9-CCD1940E46E3}"/>
          </ac:spMkLst>
        </pc:spChg>
        <pc:spChg chg="del">
          <ac:chgData name="Stikker, Peter" userId="0c3ccf3c-f211-4dbb-800b-a0fe90374941" providerId="ADAL" clId="{D7FE01A6-E93C-48FC-B1C1-6EB1874EBBFB}" dt="2020-01-20T15:02:10.536" v="506" actId="478"/>
          <ac:spMkLst>
            <pc:docMk/>
            <pc:sldMk cId="1350548820" sldId="328"/>
            <ac:spMk id="3" creationId="{02D5A8AC-1A9D-4A1C-A092-AC8626D09A74}"/>
          </ac:spMkLst>
        </pc:spChg>
        <pc:spChg chg="add mod">
          <ac:chgData name="Stikker, Peter" userId="0c3ccf3c-f211-4dbb-800b-a0fe90374941" providerId="ADAL" clId="{D7FE01A6-E93C-48FC-B1C1-6EB1874EBBFB}" dt="2020-01-20T15:06:30.322" v="643" actId="1076"/>
          <ac:spMkLst>
            <pc:docMk/>
            <pc:sldMk cId="1350548820" sldId="328"/>
            <ac:spMk id="6" creationId="{9DD3D855-E6E2-423C-978D-1B10B39BF16A}"/>
          </ac:spMkLst>
        </pc:spChg>
        <pc:spChg chg="add del mod">
          <ac:chgData name="Stikker, Peter" userId="0c3ccf3c-f211-4dbb-800b-a0fe90374941" providerId="ADAL" clId="{D7FE01A6-E93C-48FC-B1C1-6EB1874EBBFB}" dt="2020-01-20T15:06:21.728" v="642" actId="478"/>
          <ac:spMkLst>
            <pc:docMk/>
            <pc:sldMk cId="1350548820" sldId="328"/>
            <ac:spMk id="7" creationId="{7FB21247-F454-4569-98D5-83172770573F}"/>
          </ac:spMkLst>
        </pc:spChg>
        <pc:spChg chg="add mod">
          <ac:chgData name="Stikker, Peter" userId="0c3ccf3c-f211-4dbb-800b-a0fe90374941" providerId="ADAL" clId="{D7FE01A6-E93C-48FC-B1C1-6EB1874EBBFB}" dt="2020-01-20T15:06:30.322" v="643" actId="1076"/>
          <ac:spMkLst>
            <pc:docMk/>
            <pc:sldMk cId="1350548820" sldId="328"/>
            <ac:spMk id="8" creationId="{1EF8DF91-6344-4023-8CC4-8EE09A8F2968}"/>
          </ac:spMkLst>
        </pc:spChg>
        <pc:spChg chg="add mod">
          <ac:chgData name="Stikker, Peter" userId="0c3ccf3c-f211-4dbb-800b-a0fe90374941" providerId="ADAL" clId="{D7FE01A6-E93C-48FC-B1C1-6EB1874EBBFB}" dt="2020-01-22T10:11:29.224" v="5642" actId="1076"/>
          <ac:spMkLst>
            <pc:docMk/>
            <pc:sldMk cId="1350548820" sldId="328"/>
            <ac:spMk id="9" creationId="{74945A35-31A9-4961-8605-BEFC990B65F3}"/>
          </ac:spMkLst>
        </pc:spChg>
        <pc:spChg chg="add mod">
          <ac:chgData name="Stikker, Peter" userId="0c3ccf3c-f211-4dbb-800b-a0fe90374941" providerId="ADAL" clId="{D7FE01A6-E93C-48FC-B1C1-6EB1874EBBFB}" dt="2020-01-20T15:08:11.106" v="657" actId="14100"/>
          <ac:spMkLst>
            <pc:docMk/>
            <pc:sldMk cId="1350548820" sldId="328"/>
            <ac:spMk id="10" creationId="{7F44A903-3A90-497C-9AF5-FEB149FFD5A2}"/>
          </ac:spMkLst>
        </pc:spChg>
        <pc:spChg chg="add mod">
          <ac:chgData name="Stikker, Peter" userId="0c3ccf3c-f211-4dbb-800b-a0fe90374941" providerId="ADAL" clId="{D7FE01A6-E93C-48FC-B1C1-6EB1874EBBFB}" dt="2020-01-20T15:08:06.331" v="656" actId="1076"/>
          <ac:spMkLst>
            <pc:docMk/>
            <pc:sldMk cId="1350548820" sldId="328"/>
            <ac:spMk id="11" creationId="{23830A94-4CAC-46DD-A47D-649D6A5DF386}"/>
          </ac:spMkLst>
        </pc:spChg>
        <pc:spChg chg="add mod">
          <ac:chgData name="Stikker, Peter" userId="0c3ccf3c-f211-4dbb-800b-a0fe90374941" providerId="ADAL" clId="{D7FE01A6-E93C-48FC-B1C1-6EB1874EBBFB}" dt="2020-01-20T15:08:52.188" v="758" actId="14100"/>
          <ac:spMkLst>
            <pc:docMk/>
            <pc:sldMk cId="1350548820" sldId="328"/>
            <ac:spMk id="12" creationId="{68A41B85-24D0-42B2-9179-F60FFD8769A7}"/>
          </ac:spMkLst>
        </pc:spChg>
        <pc:spChg chg="add mod">
          <ac:chgData name="Stikker, Peter" userId="0c3ccf3c-f211-4dbb-800b-a0fe90374941" providerId="ADAL" clId="{D7FE01A6-E93C-48FC-B1C1-6EB1874EBBFB}" dt="2020-01-20T15:09:17.009" v="762" actId="14100"/>
          <ac:spMkLst>
            <pc:docMk/>
            <pc:sldMk cId="1350548820" sldId="328"/>
            <ac:spMk id="13" creationId="{0A6FDD66-CE3B-491B-AED4-E78C66B4DEF1}"/>
          </ac:spMkLst>
        </pc:spChg>
        <pc:spChg chg="add mod">
          <ac:chgData name="Stikker, Peter" userId="0c3ccf3c-f211-4dbb-800b-a0fe90374941" providerId="ADAL" clId="{D7FE01A6-E93C-48FC-B1C1-6EB1874EBBFB}" dt="2020-01-20T15:10:05.078" v="789" actId="1076"/>
          <ac:spMkLst>
            <pc:docMk/>
            <pc:sldMk cId="1350548820" sldId="328"/>
            <ac:spMk id="14" creationId="{0350A686-C012-4FDC-BDAC-666BD3CE8273}"/>
          </ac:spMkLst>
        </pc:spChg>
        <pc:spChg chg="add mod">
          <ac:chgData name="Stikker, Peter" userId="0c3ccf3c-f211-4dbb-800b-a0fe90374941" providerId="ADAL" clId="{D7FE01A6-E93C-48FC-B1C1-6EB1874EBBFB}" dt="2020-01-20T15:09:42.635" v="788" actId="20577"/>
          <ac:spMkLst>
            <pc:docMk/>
            <pc:sldMk cId="1350548820" sldId="328"/>
            <ac:spMk id="15" creationId="{2E10BF73-3EE2-4C18-BD01-A222C42C5CC6}"/>
          </ac:spMkLst>
        </pc:spChg>
        <pc:spChg chg="add mod">
          <ac:chgData name="Stikker, Peter" userId="0c3ccf3c-f211-4dbb-800b-a0fe90374941" providerId="ADAL" clId="{D7FE01A6-E93C-48FC-B1C1-6EB1874EBBFB}" dt="2020-01-20T15:10:55.028" v="796" actId="14100"/>
          <ac:spMkLst>
            <pc:docMk/>
            <pc:sldMk cId="1350548820" sldId="328"/>
            <ac:spMk id="16" creationId="{AB9F8B8A-764F-4A9C-8EDF-816D9BBA633C}"/>
          </ac:spMkLst>
        </pc:spChg>
        <pc:spChg chg="add mod">
          <ac:chgData name="Stikker, Peter" userId="0c3ccf3c-f211-4dbb-800b-a0fe90374941" providerId="ADAL" clId="{D7FE01A6-E93C-48FC-B1C1-6EB1874EBBFB}" dt="2020-01-20T15:11:37.925" v="854" actId="1076"/>
          <ac:spMkLst>
            <pc:docMk/>
            <pc:sldMk cId="1350548820" sldId="328"/>
            <ac:spMk id="17" creationId="{E28D7082-2A9E-4576-880B-78C7933D4678}"/>
          </ac:spMkLst>
        </pc:spChg>
        <pc:spChg chg="add mod">
          <ac:chgData name="Stikker, Peter" userId="0c3ccf3c-f211-4dbb-800b-a0fe90374941" providerId="ADAL" clId="{D7FE01A6-E93C-48FC-B1C1-6EB1874EBBFB}" dt="2020-01-20T15:10:48.116" v="794" actId="14100"/>
          <ac:spMkLst>
            <pc:docMk/>
            <pc:sldMk cId="1350548820" sldId="328"/>
            <ac:spMk id="18" creationId="{B7C3830C-6241-489E-B0F2-5807F0AA5CB2}"/>
          </ac:spMkLst>
        </pc:spChg>
        <pc:spChg chg="add del mod">
          <ac:chgData name="Stikker, Peter" userId="0c3ccf3c-f211-4dbb-800b-a0fe90374941" providerId="ADAL" clId="{D7FE01A6-E93C-48FC-B1C1-6EB1874EBBFB}" dt="2020-01-20T15:15:35.921" v="875" actId="478"/>
          <ac:spMkLst>
            <pc:docMk/>
            <pc:sldMk cId="1350548820" sldId="328"/>
            <ac:spMk id="24" creationId="{42B53183-A30D-4E13-AA28-C2EEFF038DA9}"/>
          </ac:spMkLst>
        </pc:spChg>
        <pc:spChg chg="add mod">
          <ac:chgData name="Stikker, Peter" userId="0c3ccf3c-f211-4dbb-800b-a0fe90374941" providerId="ADAL" clId="{D7FE01A6-E93C-48FC-B1C1-6EB1874EBBFB}" dt="2020-01-20T15:16:33.083" v="882" actId="14100"/>
          <ac:spMkLst>
            <pc:docMk/>
            <pc:sldMk cId="1350548820" sldId="328"/>
            <ac:spMk id="25" creationId="{94B08342-66C8-44A5-9FF3-346ABEED96A0}"/>
          </ac:spMkLst>
        </pc:spChg>
        <pc:spChg chg="add mod">
          <ac:chgData name="Stikker, Peter" userId="0c3ccf3c-f211-4dbb-800b-a0fe90374941" providerId="ADAL" clId="{D7FE01A6-E93C-48FC-B1C1-6EB1874EBBFB}" dt="2020-01-22T10:12:05.641" v="5643" actId="14100"/>
          <ac:spMkLst>
            <pc:docMk/>
            <pc:sldMk cId="1350548820" sldId="328"/>
            <ac:spMk id="26" creationId="{D6DB04AF-6687-49E4-B989-A618A5C79908}"/>
          </ac:spMkLst>
        </pc:spChg>
        <pc:picChg chg="add del mod modCrop">
          <ac:chgData name="Stikker, Peter" userId="0c3ccf3c-f211-4dbb-800b-a0fe90374941" providerId="ADAL" clId="{D7FE01A6-E93C-48FC-B1C1-6EB1874EBBFB}" dt="2020-01-20T15:03:15.554" v="516" actId="478"/>
          <ac:picMkLst>
            <pc:docMk/>
            <pc:sldMk cId="1350548820" sldId="328"/>
            <ac:picMk id="4" creationId="{F750138A-0D6F-4CA8-A151-55B2D7E31F5A}"/>
          </ac:picMkLst>
        </pc:picChg>
        <pc:picChg chg="add mod modCrop">
          <ac:chgData name="Stikker, Peter" userId="0c3ccf3c-f211-4dbb-800b-a0fe90374941" providerId="ADAL" clId="{D7FE01A6-E93C-48FC-B1C1-6EB1874EBBFB}" dt="2020-01-20T15:06:30.322" v="643" actId="1076"/>
          <ac:picMkLst>
            <pc:docMk/>
            <pc:sldMk cId="1350548820" sldId="328"/>
            <ac:picMk id="5" creationId="{BEC0C325-A021-4DC3-8B44-0B6D5891F445}"/>
          </ac:picMkLst>
        </pc:picChg>
        <pc:picChg chg="add mod modCrop">
          <ac:chgData name="Stikker, Peter" userId="0c3ccf3c-f211-4dbb-800b-a0fe90374941" providerId="ADAL" clId="{D7FE01A6-E93C-48FC-B1C1-6EB1874EBBFB}" dt="2020-01-20T15:14:45.360" v="870" actId="1076"/>
          <ac:picMkLst>
            <pc:docMk/>
            <pc:sldMk cId="1350548820" sldId="328"/>
            <ac:picMk id="23" creationId="{88EBBD11-ED83-4021-B4AE-60EA5862E94F}"/>
          </ac:picMkLst>
        </pc:picChg>
        <pc:cxnChg chg="add mod">
          <ac:chgData name="Stikker, Peter" userId="0c3ccf3c-f211-4dbb-800b-a0fe90374941" providerId="ADAL" clId="{D7FE01A6-E93C-48FC-B1C1-6EB1874EBBFB}" dt="2020-01-20T15:11:52.498" v="855" actId="11529"/>
          <ac:cxnSpMkLst>
            <pc:docMk/>
            <pc:sldMk cId="1350548820" sldId="328"/>
            <ac:cxnSpMk id="20" creationId="{A1D4FBB5-4C04-46D4-A9AE-28DE4716FE74}"/>
          </ac:cxnSpMkLst>
        </pc:cxnChg>
        <pc:cxnChg chg="add mod">
          <ac:chgData name="Stikker, Peter" userId="0c3ccf3c-f211-4dbb-800b-a0fe90374941" providerId="ADAL" clId="{D7FE01A6-E93C-48FC-B1C1-6EB1874EBBFB}" dt="2020-01-20T15:12:07.809" v="856" actId="11529"/>
          <ac:cxnSpMkLst>
            <pc:docMk/>
            <pc:sldMk cId="1350548820" sldId="328"/>
            <ac:cxnSpMk id="22" creationId="{BE16B515-CB3A-4E8A-8AB4-1760D3C89C70}"/>
          </ac:cxnSpMkLst>
        </pc:cxnChg>
      </pc:sldChg>
      <pc:sldChg chg="addSp delSp modSp add modAnim">
        <pc:chgData name="Stikker, Peter" userId="0c3ccf3c-f211-4dbb-800b-a0fe90374941" providerId="ADAL" clId="{D7FE01A6-E93C-48FC-B1C1-6EB1874EBBFB}" dt="2020-01-20T15:29:56.550" v="1442"/>
        <pc:sldMkLst>
          <pc:docMk/>
          <pc:sldMk cId="396843359" sldId="329"/>
        </pc:sldMkLst>
        <pc:spChg chg="mod">
          <ac:chgData name="Stikker, Peter" userId="0c3ccf3c-f211-4dbb-800b-a0fe90374941" providerId="ADAL" clId="{D7FE01A6-E93C-48FC-B1C1-6EB1874EBBFB}" dt="2020-01-20T15:28:34.783" v="1428" actId="20577"/>
          <ac:spMkLst>
            <pc:docMk/>
            <pc:sldMk cId="396843359" sldId="329"/>
            <ac:spMk id="2" creationId="{F22BAD41-316E-45CC-B12A-F6F426C63E89}"/>
          </ac:spMkLst>
        </pc:spChg>
        <pc:spChg chg="del">
          <ac:chgData name="Stikker, Peter" userId="0c3ccf3c-f211-4dbb-800b-a0fe90374941" providerId="ADAL" clId="{D7FE01A6-E93C-48FC-B1C1-6EB1874EBBFB}" dt="2020-01-20T15:20:49.765" v="1037" actId="478"/>
          <ac:spMkLst>
            <pc:docMk/>
            <pc:sldMk cId="396843359" sldId="329"/>
            <ac:spMk id="3" creationId="{6AE4747E-8ECE-4623-8146-C4EDE78A60FC}"/>
          </ac:spMkLst>
        </pc:spChg>
        <pc:spChg chg="add mod">
          <ac:chgData name="Stikker, Peter" userId="0c3ccf3c-f211-4dbb-800b-a0fe90374941" providerId="ADAL" clId="{D7FE01A6-E93C-48FC-B1C1-6EB1874EBBFB}" dt="2020-01-20T15:25:57.344" v="1231" actId="1076"/>
          <ac:spMkLst>
            <pc:docMk/>
            <pc:sldMk cId="396843359" sldId="329"/>
            <ac:spMk id="5" creationId="{214839D1-1051-4C53-8AF7-86D0327D8D9D}"/>
          </ac:spMkLst>
        </pc:spChg>
        <pc:spChg chg="add mod">
          <ac:chgData name="Stikker, Peter" userId="0c3ccf3c-f211-4dbb-800b-a0fe90374941" providerId="ADAL" clId="{D7FE01A6-E93C-48FC-B1C1-6EB1874EBBFB}" dt="2020-01-20T15:26:16.584" v="1235" actId="14100"/>
          <ac:spMkLst>
            <pc:docMk/>
            <pc:sldMk cId="396843359" sldId="329"/>
            <ac:spMk id="6" creationId="{BB01B076-97E8-4753-AB96-75A667478DDB}"/>
          </ac:spMkLst>
        </pc:spChg>
        <pc:spChg chg="add mod">
          <ac:chgData name="Stikker, Peter" userId="0c3ccf3c-f211-4dbb-800b-a0fe90374941" providerId="ADAL" clId="{D7FE01A6-E93C-48FC-B1C1-6EB1874EBBFB}" dt="2020-01-20T15:25:57.344" v="1231" actId="1076"/>
          <ac:spMkLst>
            <pc:docMk/>
            <pc:sldMk cId="396843359" sldId="329"/>
            <ac:spMk id="7" creationId="{C0CB5907-BDD0-4605-8037-1C16E29D32B2}"/>
          </ac:spMkLst>
        </pc:spChg>
        <pc:spChg chg="add mod">
          <ac:chgData name="Stikker, Peter" userId="0c3ccf3c-f211-4dbb-800b-a0fe90374941" providerId="ADAL" clId="{D7FE01A6-E93C-48FC-B1C1-6EB1874EBBFB}" dt="2020-01-20T15:26:07.624" v="1233" actId="14100"/>
          <ac:spMkLst>
            <pc:docMk/>
            <pc:sldMk cId="396843359" sldId="329"/>
            <ac:spMk id="8" creationId="{9E0213B5-5C1E-468E-A861-6F6D40086347}"/>
          </ac:spMkLst>
        </pc:spChg>
        <pc:spChg chg="add mod">
          <ac:chgData name="Stikker, Peter" userId="0c3ccf3c-f211-4dbb-800b-a0fe90374941" providerId="ADAL" clId="{D7FE01A6-E93C-48FC-B1C1-6EB1874EBBFB}" dt="2020-01-20T15:26:44.848" v="1237" actId="11529"/>
          <ac:spMkLst>
            <pc:docMk/>
            <pc:sldMk cId="396843359" sldId="329"/>
            <ac:spMk id="10" creationId="{05C8E5C6-52F8-4BEB-BCE0-DFD21FA6F282}"/>
          </ac:spMkLst>
        </pc:spChg>
        <pc:spChg chg="add mod">
          <ac:chgData name="Stikker, Peter" userId="0c3ccf3c-f211-4dbb-800b-a0fe90374941" providerId="ADAL" clId="{D7FE01A6-E93C-48FC-B1C1-6EB1874EBBFB}" dt="2020-01-20T15:28:21.673" v="1402" actId="1076"/>
          <ac:spMkLst>
            <pc:docMk/>
            <pc:sldMk cId="396843359" sldId="329"/>
            <ac:spMk id="11" creationId="{F34885CF-B202-4010-8F27-6E6438FDB821}"/>
          </ac:spMkLst>
        </pc:spChg>
        <pc:picChg chg="add mod modCrop">
          <ac:chgData name="Stikker, Peter" userId="0c3ccf3c-f211-4dbb-800b-a0fe90374941" providerId="ADAL" clId="{D7FE01A6-E93C-48FC-B1C1-6EB1874EBBFB}" dt="2020-01-20T15:25:57.344" v="1231" actId="1076"/>
          <ac:picMkLst>
            <pc:docMk/>
            <pc:sldMk cId="396843359" sldId="329"/>
            <ac:picMk id="4" creationId="{4D3E6B46-43DC-4019-8B87-13538A223F89}"/>
          </ac:picMkLst>
        </pc:picChg>
        <pc:picChg chg="add mod modCrop">
          <ac:chgData name="Stikker, Peter" userId="0c3ccf3c-f211-4dbb-800b-a0fe90374941" providerId="ADAL" clId="{D7FE01A6-E93C-48FC-B1C1-6EB1874EBBFB}" dt="2020-01-20T15:26:27.447" v="1236" actId="1076"/>
          <ac:picMkLst>
            <pc:docMk/>
            <pc:sldMk cId="396843359" sldId="329"/>
            <ac:picMk id="9" creationId="{A98950F1-E670-426F-B777-E01170D2C522}"/>
          </ac:picMkLst>
        </pc:picChg>
      </pc:sldChg>
      <pc:sldChg chg="modSp add modAnim">
        <pc:chgData name="Stikker, Peter" userId="0c3ccf3c-f211-4dbb-800b-a0fe90374941" providerId="ADAL" clId="{D7FE01A6-E93C-48FC-B1C1-6EB1874EBBFB}" dt="2020-01-22T10:13:18.330" v="5649"/>
        <pc:sldMkLst>
          <pc:docMk/>
          <pc:sldMk cId="462118451" sldId="330"/>
        </pc:sldMkLst>
        <pc:spChg chg="mod">
          <ac:chgData name="Stikker, Peter" userId="0c3ccf3c-f211-4dbb-800b-a0fe90374941" providerId="ADAL" clId="{D7FE01A6-E93C-48FC-B1C1-6EB1874EBBFB}" dt="2020-01-20T15:31:27.767" v="1482" actId="20577"/>
          <ac:spMkLst>
            <pc:docMk/>
            <pc:sldMk cId="462118451" sldId="330"/>
            <ac:spMk id="2" creationId="{B7AEF8FA-1BFA-4750-B761-651398280ABE}"/>
          </ac:spMkLst>
        </pc:spChg>
        <pc:spChg chg="mod">
          <ac:chgData name="Stikker, Peter" userId="0c3ccf3c-f211-4dbb-800b-a0fe90374941" providerId="ADAL" clId="{D7FE01A6-E93C-48FC-B1C1-6EB1874EBBFB}" dt="2020-01-22T10:12:49.135" v="5644" actId="14100"/>
          <ac:spMkLst>
            <pc:docMk/>
            <pc:sldMk cId="462118451" sldId="330"/>
            <ac:spMk id="3" creationId="{63BF7230-CAEA-438A-867C-92F6EF2E41FA}"/>
          </ac:spMkLst>
        </pc:spChg>
      </pc:sldChg>
      <pc:sldChg chg="add del">
        <pc:chgData name="Stikker, Peter" userId="0c3ccf3c-f211-4dbb-800b-a0fe90374941" providerId="ADAL" clId="{D7FE01A6-E93C-48FC-B1C1-6EB1874EBBFB}" dt="2020-01-22T10:13:30.952" v="5650" actId="47"/>
        <pc:sldMkLst>
          <pc:docMk/>
          <pc:sldMk cId="3765836685" sldId="331"/>
        </pc:sldMkLst>
      </pc:sldChg>
      <pc:sldChg chg="addSp delSp modSp add delAnim modAnim">
        <pc:chgData name="Stikker, Peter" userId="0c3ccf3c-f211-4dbb-800b-a0fe90374941" providerId="ADAL" clId="{D7FE01A6-E93C-48FC-B1C1-6EB1874EBBFB}" dt="2020-01-20T15:38:03.076" v="1825"/>
        <pc:sldMkLst>
          <pc:docMk/>
          <pc:sldMk cId="2411886800" sldId="332"/>
        </pc:sldMkLst>
        <pc:spChg chg="mod">
          <ac:chgData name="Stikker, Peter" userId="0c3ccf3c-f211-4dbb-800b-a0fe90374941" providerId="ADAL" clId="{D7FE01A6-E93C-48FC-B1C1-6EB1874EBBFB}" dt="2020-01-20T15:36:36.669" v="1795" actId="1076"/>
          <ac:spMkLst>
            <pc:docMk/>
            <pc:sldMk cId="2411886800" sldId="332"/>
            <ac:spMk id="5" creationId="{D59B9E21-4720-429D-8A28-748C979446F2}"/>
          </ac:spMkLst>
        </pc:spChg>
        <pc:spChg chg="del">
          <ac:chgData name="Stikker, Peter" userId="0c3ccf3c-f211-4dbb-800b-a0fe90374941" providerId="ADAL" clId="{D7FE01A6-E93C-48FC-B1C1-6EB1874EBBFB}" dt="2020-01-20T15:34:18.072" v="1728" actId="478"/>
          <ac:spMkLst>
            <pc:docMk/>
            <pc:sldMk cId="2411886800" sldId="332"/>
            <ac:spMk id="7" creationId="{9883AAC8-6204-4A97-936B-6BC73EA06438}"/>
          </ac:spMkLst>
        </pc:spChg>
        <pc:spChg chg="mod">
          <ac:chgData name="Stikker, Peter" userId="0c3ccf3c-f211-4dbb-800b-a0fe90374941" providerId="ADAL" clId="{D7FE01A6-E93C-48FC-B1C1-6EB1874EBBFB}" dt="2020-01-20T15:37:28.157" v="1797" actId="207"/>
          <ac:spMkLst>
            <pc:docMk/>
            <pc:sldMk cId="2411886800" sldId="332"/>
            <ac:spMk id="8" creationId="{C4982243-6D08-4EAF-AF77-6A31E1B0DAA2}"/>
          </ac:spMkLst>
        </pc:spChg>
        <pc:spChg chg="mod">
          <ac:chgData name="Stikker, Peter" userId="0c3ccf3c-f211-4dbb-800b-a0fe90374941" providerId="ADAL" clId="{D7FE01A6-E93C-48FC-B1C1-6EB1874EBBFB}" dt="2020-01-20T15:37:28.157" v="1797" actId="207"/>
          <ac:spMkLst>
            <pc:docMk/>
            <pc:sldMk cId="2411886800" sldId="332"/>
            <ac:spMk id="9" creationId="{85DAEBA1-8FA7-4FDD-A3B6-6038825197BB}"/>
          </ac:spMkLst>
        </pc:spChg>
        <pc:spChg chg="del">
          <ac:chgData name="Stikker, Peter" userId="0c3ccf3c-f211-4dbb-800b-a0fe90374941" providerId="ADAL" clId="{D7FE01A6-E93C-48FC-B1C1-6EB1874EBBFB}" dt="2020-01-20T15:34:16.647" v="1727" actId="478"/>
          <ac:spMkLst>
            <pc:docMk/>
            <pc:sldMk cId="2411886800" sldId="332"/>
            <ac:spMk id="10" creationId="{CE2A3F82-9270-4CDA-9265-0C5A458B482C}"/>
          </ac:spMkLst>
        </pc:spChg>
        <pc:spChg chg="mod">
          <ac:chgData name="Stikker, Peter" userId="0c3ccf3c-f211-4dbb-800b-a0fe90374941" providerId="ADAL" clId="{D7FE01A6-E93C-48FC-B1C1-6EB1874EBBFB}" dt="2020-01-20T15:37:28.157" v="1797" actId="207"/>
          <ac:spMkLst>
            <pc:docMk/>
            <pc:sldMk cId="2411886800" sldId="332"/>
            <ac:spMk id="11" creationId="{8E7DB20D-58BF-4C7A-B223-71CF21C6EA8A}"/>
          </ac:spMkLst>
        </pc:spChg>
        <pc:spChg chg="mod">
          <ac:chgData name="Stikker, Peter" userId="0c3ccf3c-f211-4dbb-800b-a0fe90374941" providerId="ADAL" clId="{D7FE01A6-E93C-48FC-B1C1-6EB1874EBBFB}" dt="2020-01-20T15:37:28.157" v="1797" actId="207"/>
          <ac:spMkLst>
            <pc:docMk/>
            <pc:sldMk cId="2411886800" sldId="332"/>
            <ac:spMk id="15" creationId="{F4F026BC-CF6F-4F0B-A67E-E6C24AF5FC1A}"/>
          </ac:spMkLst>
        </pc:spChg>
        <pc:spChg chg="mod">
          <ac:chgData name="Stikker, Peter" userId="0c3ccf3c-f211-4dbb-800b-a0fe90374941" providerId="ADAL" clId="{D7FE01A6-E93C-48FC-B1C1-6EB1874EBBFB}" dt="2020-01-20T15:37:28.157" v="1797" actId="207"/>
          <ac:spMkLst>
            <pc:docMk/>
            <pc:sldMk cId="2411886800" sldId="332"/>
            <ac:spMk id="22" creationId="{53DB872B-CCCF-48C9-964F-0802C1D77E40}"/>
          </ac:spMkLst>
        </pc:spChg>
        <pc:spChg chg="del">
          <ac:chgData name="Stikker, Peter" userId="0c3ccf3c-f211-4dbb-800b-a0fe90374941" providerId="ADAL" clId="{D7FE01A6-E93C-48FC-B1C1-6EB1874EBBFB}" dt="2020-01-20T15:34:21.342" v="1729" actId="478"/>
          <ac:spMkLst>
            <pc:docMk/>
            <pc:sldMk cId="2411886800" sldId="332"/>
            <ac:spMk id="23" creationId="{3791DD27-CA70-4480-AF84-3A437A0C0ABE}"/>
          </ac:spMkLst>
        </pc:spChg>
        <pc:spChg chg="mod">
          <ac:chgData name="Stikker, Peter" userId="0c3ccf3c-f211-4dbb-800b-a0fe90374941" providerId="ADAL" clId="{D7FE01A6-E93C-48FC-B1C1-6EB1874EBBFB}" dt="2020-01-20T15:35:03.590" v="1760" actId="1076"/>
          <ac:spMkLst>
            <pc:docMk/>
            <pc:sldMk cId="2411886800" sldId="332"/>
            <ac:spMk id="25" creationId="{6643183F-4637-499E-8879-C3D664E7A8FE}"/>
          </ac:spMkLst>
        </pc:spChg>
        <pc:spChg chg="mod">
          <ac:chgData name="Stikker, Peter" userId="0c3ccf3c-f211-4dbb-800b-a0fe90374941" providerId="ADAL" clId="{D7FE01A6-E93C-48FC-B1C1-6EB1874EBBFB}" dt="2020-01-20T15:35:37.079" v="1784" actId="1076"/>
          <ac:spMkLst>
            <pc:docMk/>
            <pc:sldMk cId="2411886800" sldId="332"/>
            <ac:spMk id="26" creationId="{DE2843B2-8402-4EDD-A672-98D08BD3B961}"/>
          </ac:spMkLst>
        </pc:spChg>
        <pc:spChg chg="del">
          <ac:chgData name="Stikker, Peter" userId="0c3ccf3c-f211-4dbb-800b-a0fe90374941" providerId="ADAL" clId="{D7FE01A6-E93C-48FC-B1C1-6EB1874EBBFB}" dt="2020-01-20T15:35:39.992" v="1785" actId="478"/>
          <ac:spMkLst>
            <pc:docMk/>
            <pc:sldMk cId="2411886800" sldId="332"/>
            <ac:spMk id="27" creationId="{D1433C52-50C3-4D18-BDAC-2BE8C261F945}"/>
          </ac:spMkLst>
        </pc:spChg>
        <pc:spChg chg="add mod">
          <ac:chgData name="Stikker, Peter" userId="0c3ccf3c-f211-4dbb-800b-a0fe90374941" providerId="ADAL" clId="{D7FE01A6-E93C-48FC-B1C1-6EB1874EBBFB}" dt="2020-01-20T15:35:14.808" v="1761" actId="1076"/>
          <ac:spMkLst>
            <pc:docMk/>
            <pc:sldMk cId="2411886800" sldId="332"/>
            <ac:spMk id="28" creationId="{E0AEFB82-8FE4-4833-805A-644D06C7C431}"/>
          </ac:spMkLst>
        </pc:spChg>
        <pc:spChg chg="del">
          <ac:chgData name="Stikker, Peter" userId="0c3ccf3c-f211-4dbb-800b-a0fe90374941" providerId="ADAL" clId="{D7FE01A6-E93C-48FC-B1C1-6EB1874EBBFB}" dt="2020-01-20T15:35:41.745" v="1786" actId="478"/>
          <ac:spMkLst>
            <pc:docMk/>
            <pc:sldMk cId="2411886800" sldId="332"/>
            <ac:spMk id="29" creationId="{9E444672-E820-4DC6-96B7-DFE418C24F4B}"/>
          </ac:spMkLst>
        </pc:spChg>
        <pc:spChg chg="mod">
          <ac:chgData name="Stikker, Peter" userId="0c3ccf3c-f211-4dbb-800b-a0fe90374941" providerId="ADAL" clId="{D7FE01A6-E93C-48FC-B1C1-6EB1874EBBFB}" dt="2020-01-20T15:37:43.273" v="1817" actId="1076"/>
          <ac:spMkLst>
            <pc:docMk/>
            <pc:sldMk cId="2411886800" sldId="332"/>
            <ac:spMk id="30" creationId="{169BDE43-3271-47C4-958C-2927E0C6CEF0}"/>
          </ac:spMkLst>
        </pc:spChg>
        <pc:spChg chg="add mod">
          <ac:chgData name="Stikker, Peter" userId="0c3ccf3c-f211-4dbb-800b-a0fe90374941" providerId="ADAL" clId="{D7FE01A6-E93C-48FC-B1C1-6EB1874EBBFB}" dt="2020-01-20T15:36:27.806" v="1794" actId="1076"/>
          <ac:spMkLst>
            <pc:docMk/>
            <pc:sldMk cId="2411886800" sldId="332"/>
            <ac:spMk id="32" creationId="{96C5780E-4A39-4A70-A497-F2BC69B3F630}"/>
          </ac:spMkLst>
        </pc:spChg>
        <pc:cxnChg chg="mod">
          <ac:chgData name="Stikker, Peter" userId="0c3ccf3c-f211-4dbb-800b-a0fe90374941" providerId="ADAL" clId="{D7FE01A6-E93C-48FC-B1C1-6EB1874EBBFB}" dt="2020-01-20T15:37:10.470" v="1796" actId="208"/>
          <ac:cxnSpMkLst>
            <pc:docMk/>
            <pc:sldMk cId="2411886800" sldId="332"/>
            <ac:cxnSpMk id="13" creationId="{3C8BFBC7-DD7C-47C7-A06E-991A7FB6539F}"/>
          </ac:cxnSpMkLst>
        </pc:cxnChg>
        <pc:cxnChg chg="mod">
          <ac:chgData name="Stikker, Peter" userId="0c3ccf3c-f211-4dbb-800b-a0fe90374941" providerId="ADAL" clId="{D7FE01A6-E93C-48FC-B1C1-6EB1874EBBFB}" dt="2020-01-20T15:37:10.470" v="1796" actId="208"/>
          <ac:cxnSpMkLst>
            <pc:docMk/>
            <pc:sldMk cId="2411886800" sldId="332"/>
            <ac:cxnSpMk id="14" creationId="{F8C85907-6745-414A-B5F0-4EAA497A872D}"/>
          </ac:cxnSpMkLst>
        </pc:cxnChg>
        <pc:cxnChg chg="mod">
          <ac:chgData name="Stikker, Peter" userId="0c3ccf3c-f211-4dbb-800b-a0fe90374941" providerId="ADAL" clId="{D7FE01A6-E93C-48FC-B1C1-6EB1874EBBFB}" dt="2020-01-20T15:37:10.470" v="1796" actId="208"/>
          <ac:cxnSpMkLst>
            <pc:docMk/>
            <pc:sldMk cId="2411886800" sldId="332"/>
            <ac:cxnSpMk id="16" creationId="{398B544A-2370-4E7E-ADFD-25BD6AB2247B}"/>
          </ac:cxnSpMkLst>
        </pc:cxnChg>
        <pc:cxnChg chg="mod">
          <ac:chgData name="Stikker, Peter" userId="0c3ccf3c-f211-4dbb-800b-a0fe90374941" providerId="ADAL" clId="{D7FE01A6-E93C-48FC-B1C1-6EB1874EBBFB}" dt="2020-01-20T15:37:10.470" v="1796" actId="208"/>
          <ac:cxnSpMkLst>
            <pc:docMk/>
            <pc:sldMk cId="2411886800" sldId="332"/>
            <ac:cxnSpMk id="18" creationId="{6D3126A8-04E4-4AC0-9E49-5F46D5D5EEC4}"/>
          </ac:cxnSpMkLst>
        </pc:cxnChg>
        <pc:cxnChg chg="add mod">
          <ac:chgData name="Stikker, Peter" userId="0c3ccf3c-f211-4dbb-800b-a0fe90374941" providerId="ADAL" clId="{D7FE01A6-E93C-48FC-B1C1-6EB1874EBBFB}" dt="2020-01-20T15:35:14.808" v="1761" actId="1076"/>
          <ac:cxnSpMkLst>
            <pc:docMk/>
            <pc:sldMk cId="2411886800" sldId="332"/>
            <ac:cxnSpMk id="24" creationId="{E3755A04-DBE5-488D-9DD0-4CFAC186B461}"/>
          </ac:cxnSpMkLst>
        </pc:cxnChg>
        <pc:cxnChg chg="add mod">
          <ac:chgData name="Stikker, Peter" userId="0c3ccf3c-f211-4dbb-800b-a0fe90374941" providerId="ADAL" clId="{D7FE01A6-E93C-48FC-B1C1-6EB1874EBBFB}" dt="2020-01-20T15:36:12.432" v="1791" actId="14100"/>
          <ac:cxnSpMkLst>
            <pc:docMk/>
            <pc:sldMk cId="2411886800" sldId="332"/>
            <ac:cxnSpMk id="31" creationId="{C694A144-B81D-4F25-BB16-EAB9A9281548}"/>
          </ac:cxnSpMkLst>
        </pc:cxnChg>
      </pc:sldChg>
      <pc:sldChg chg="addSp delSp modSp add modAnim">
        <pc:chgData name="Stikker, Peter" userId="0c3ccf3c-f211-4dbb-800b-a0fe90374941" providerId="ADAL" clId="{D7FE01A6-E93C-48FC-B1C1-6EB1874EBBFB}" dt="2020-01-20T15:49:42.769" v="2127" actId="20577"/>
        <pc:sldMkLst>
          <pc:docMk/>
          <pc:sldMk cId="1464177000" sldId="333"/>
        </pc:sldMkLst>
        <pc:spChg chg="mod">
          <ac:chgData name="Stikker, Peter" userId="0c3ccf3c-f211-4dbb-800b-a0fe90374941" providerId="ADAL" clId="{D7FE01A6-E93C-48FC-B1C1-6EB1874EBBFB}" dt="2020-01-20T15:49:42.769" v="2127" actId="20577"/>
          <ac:spMkLst>
            <pc:docMk/>
            <pc:sldMk cId="1464177000" sldId="333"/>
            <ac:spMk id="2" creationId="{512ABE3F-DEC9-47A5-BF50-CBC811F6165F}"/>
          </ac:spMkLst>
        </pc:spChg>
        <pc:spChg chg="del">
          <ac:chgData name="Stikker, Peter" userId="0c3ccf3c-f211-4dbb-800b-a0fe90374941" providerId="ADAL" clId="{D7FE01A6-E93C-48FC-B1C1-6EB1874EBBFB}" dt="2020-01-20T15:42:22.802" v="1827" actId="478"/>
          <ac:spMkLst>
            <pc:docMk/>
            <pc:sldMk cId="1464177000" sldId="333"/>
            <ac:spMk id="3" creationId="{E7F3B2C1-5103-43A5-A26B-71DD89BDD635}"/>
          </ac:spMkLst>
        </pc:spChg>
        <pc:spChg chg="add mod">
          <ac:chgData name="Stikker, Peter" userId="0c3ccf3c-f211-4dbb-800b-a0fe90374941" providerId="ADAL" clId="{D7FE01A6-E93C-48FC-B1C1-6EB1874EBBFB}" dt="2020-01-20T15:43:33.961" v="1848" actId="207"/>
          <ac:spMkLst>
            <pc:docMk/>
            <pc:sldMk cId="1464177000" sldId="333"/>
            <ac:spMk id="5" creationId="{B9D0AC50-0EEB-4128-AD74-EE9E4850DBB9}"/>
          </ac:spMkLst>
        </pc:spChg>
        <pc:spChg chg="add mod">
          <ac:chgData name="Stikker, Peter" userId="0c3ccf3c-f211-4dbb-800b-a0fe90374941" providerId="ADAL" clId="{D7FE01A6-E93C-48FC-B1C1-6EB1874EBBFB}" dt="2020-01-20T15:45:41.872" v="2053" actId="207"/>
          <ac:spMkLst>
            <pc:docMk/>
            <pc:sldMk cId="1464177000" sldId="333"/>
            <ac:spMk id="6" creationId="{1DF8174D-A91F-41F4-800B-F4398D33B080}"/>
          </ac:spMkLst>
        </pc:spChg>
        <pc:spChg chg="add mod">
          <ac:chgData name="Stikker, Peter" userId="0c3ccf3c-f211-4dbb-800b-a0fe90374941" providerId="ADAL" clId="{D7FE01A6-E93C-48FC-B1C1-6EB1874EBBFB}" dt="2020-01-20T15:45:27.793" v="2051" actId="1582"/>
          <ac:spMkLst>
            <pc:docMk/>
            <pc:sldMk cId="1464177000" sldId="333"/>
            <ac:spMk id="7" creationId="{FB7FA99D-6F50-4445-A53F-0A1BA5BE3266}"/>
          </ac:spMkLst>
        </pc:spChg>
        <pc:spChg chg="add del">
          <ac:chgData name="Stikker, Peter" userId="0c3ccf3c-f211-4dbb-800b-a0fe90374941" providerId="ADAL" clId="{D7FE01A6-E93C-48FC-B1C1-6EB1874EBBFB}" dt="2020-01-20T15:45:52.275" v="2055"/>
          <ac:spMkLst>
            <pc:docMk/>
            <pc:sldMk cId="1464177000" sldId="333"/>
            <ac:spMk id="8" creationId="{96EFA834-EB4A-4214-BC34-D16CB34B31D7}"/>
          </ac:spMkLst>
        </pc:spChg>
        <pc:spChg chg="add mod">
          <ac:chgData name="Stikker, Peter" userId="0c3ccf3c-f211-4dbb-800b-a0fe90374941" providerId="ADAL" clId="{D7FE01A6-E93C-48FC-B1C1-6EB1874EBBFB}" dt="2020-01-20T15:48:18.822" v="2089" actId="14100"/>
          <ac:spMkLst>
            <pc:docMk/>
            <pc:sldMk cId="1464177000" sldId="333"/>
            <ac:spMk id="9" creationId="{46DE3B31-0640-4CD7-A860-614680358C39}"/>
          </ac:spMkLst>
        </pc:spChg>
        <pc:spChg chg="add mod">
          <ac:chgData name="Stikker, Peter" userId="0c3ccf3c-f211-4dbb-800b-a0fe90374941" providerId="ADAL" clId="{D7FE01A6-E93C-48FC-B1C1-6EB1874EBBFB}" dt="2020-01-20T15:46:57.911" v="2070" actId="14100"/>
          <ac:spMkLst>
            <pc:docMk/>
            <pc:sldMk cId="1464177000" sldId="333"/>
            <ac:spMk id="12" creationId="{F322DCE1-B43C-4F95-A2E8-75A34FC6027D}"/>
          </ac:spMkLst>
        </pc:spChg>
        <pc:spChg chg="add mod">
          <ac:chgData name="Stikker, Peter" userId="0c3ccf3c-f211-4dbb-800b-a0fe90374941" providerId="ADAL" clId="{D7FE01A6-E93C-48FC-B1C1-6EB1874EBBFB}" dt="2020-01-20T15:47:04.199" v="2072" actId="14100"/>
          <ac:spMkLst>
            <pc:docMk/>
            <pc:sldMk cId="1464177000" sldId="333"/>
            <ac:spMk id="13" creationId="{DF7201C2-8290-4931-B247-596E475D076D}"/>
          </ac:spMkLst>
        </pc:spChg>
        <pc:spChg chg="add mod">
          <ac:chgData name="Stikker, Peter" userId="0c3ccf3c-f211-4dbb-800b-a0fe90374941" providerId="ADAL" clId="{D7FE01A6-E93C-48FC-B1C1-6EB1874EBBFB}" dt="2020-01-20T15:47:47.349" v="2082" actId="1076"/>
          <ac:spMkLst>
            <pc:docMk/>
            <pc:sldMk cId="1464177000" sldId="333"/>
            <ac:spMk id="17" creationId="{FC03F41A-B5D5-4C2B-9646-BF6E02956AD5}"/>
          </ac:spMkLst>
        </pc:spChg>
        <pc:spChg chg="add mod">
          <ac:chgData name="Stikker, Peter" userId="0c3ccf3c-f211-4dbb-800b-a0fe90374941" providerId="ADAL" clId="{D7FE01A6-E93C-48FC-B1C1-6EB1874EBBFB}" dt="2020-01-20T15:47:33.775" v="2078" actId="14100"/>
          <ac:spMkLst>
            <pc:docMk/>
            <pc:sldMk cId="1464177000" sldId="333"/>
            <ac:spMk id="18" creationId="{0CFD213C-80FD-4F56-A45E-90EB624BE602}"/>
          </ac:spMkLst>
        </pc:spChg>
        <pc:spChg chg="add del">
          <ac:chgData name="Stikker, Peter" userId="0c3ccf3c-f211-4dbb-800b-a0fe90374941" providerId="ADAL" clId="{D7FE01A6-E93C-48FC-B1C1-6EB1874EBBFB}" dt="2020-01-20T15:47:48.020" v="2083"/>
          <ac:spMkLst>
            <pc:docMk/>
            <pc:sldMk cId="1464177000" sldId="333"/>
            <ac:spMk id="25" creationId="{B5C6F9BC-6FA9-42B8-B4A2-B62CC789EF1D}"/>
          </ac:spMkLst>
        </pc:spChg>
        <pc:spChg chg="add del">
          <ac:chgData name="Stikker, Peter" userId="0c3ccf3c-f211-4dbb-800b-a0fe90374941" providerId="ADAL" clId="{D7FE01A6-E93C-48FC-B1C1-6EB1874EBBFB}" dt="2020-01-20T15:47:48.020" v="2083"/>
          <ac:spMkLst>
            <pc:docMk/>
            <pc:sldMk cId="1464177000" sldId="333"/>
            <ac:spMk id="26" creationId="{7A0896BB-7A2C-4545-B2D6-CC6EC5C1B4E7}"/>
          </ac:spMkLst>
        </pc:spChg>
        <pc:spChg chg="add mod">
          <ac:chgData name="Stikker, Peter" userId="0c3ccf3c-f211-4dbb-800b-a0fe90374941" providerId="ADAL" clId="{D7FE01A6-E93C-48FC-B1C1-6EB1874EBBFB}" dt="2020-01-20T15:48:08.997" v="2086" actId="14100"/>
          <ac:spMkLst>
            <pc:docMk/>
            <pc:sldMk cId="1464177000" sldId="333"/>
            <ac:spMk id="29" creationId="{56198A0B-7EB4-4CC6-BAE4-FA3F2C4650A4}"/>
          </ac:spMkLst>
        </pc:spChg>
        <pc:spChg chg="add mod">
          <ac:chgData name="Stikker, Peter" userId="0c3ccf3c-f211-4dbb-800b-a0fe90374941" providerId="ADAL" clId="{D7FE01A6-E93C-48FC-B1C1-6EB1874EBBFB}" dt="2020-01-20T15:48:14.935" v="2088" actId="14100"/>
          <ac:spMkLst>
            <pc:docMk/>
            <pc:sldMk cId="1464177000" sldId="333"/>
            <ac:spMk id="30" creationId="{9BF418C7-2ACF-42BA-AE73-885B73655331}"/>
          </ac:spMkLst>
        </pc:spChg>
        <pc:picChg chg="add mod modCrop">
          <ac:chgData name="Stikker, Peter" userId="0c3ccf3c-f211-4dbb-800b-a0fe90374941" providerId="ADAL" clId="{D7FE01A6-E93C-48FC-B1C1-6EB1874EBBFB}" dt="2020-01-20T15:43:05.206" v="1834" actId="1076"/>
          <ac:picMkLst>
            <pc:docMk/>
            <pc:sldMk cId="1464177000" sldId="333"/>
            <ac:picMk id="4" creationId="{9B41F129-75B7-4CD2-80E3-DB22B5D21705}"/>
          </ac:picMkLst>
        </pc:picChg>
        <pc:picChg chg="add mod modCrop">
          <ac:chgData name="Stikker, Peter" userId="0c3ccf3c-f211-4dbb-800b-a0fe90374941" providerId="ADAL" clId="{D7FE01A6-E93C-48FC-B1C1-6EB1874EBBFB}" dt="2020-01-20T15:49:20.734" v="2098" actId="1076"/>
          <ac:picMkLst>
            <pc:docMk/>
            <pc:sldMk cId="1464177000" sldId="333"/>
            <ac:picMk id="36" creationId="{54111939-0B19-4F40-91E7-FC6CB8489C1A}"/>
          </ac:picMkLst>
        </pc:picChg>
        <pc:cxnChg chg="add mod">
          <ac:chgData name="Stikker, Peter" userId="0c3ccf3c-f211-4dbb-800b-a0fe90374941" providerId="ADAL" clId="{D7FE01A6-E93C-48FC-B1C1-6EB1874EBBFB}" dt="2020-01-20T15:48:18.822" v="2089" actId="14100"/>
          <ac:cxnSpMkLst>
            <pc:docMk/>
            <pc:sldMk cId="1464177000" sldId="333"/>
            <ac:cxnSpMk id="11" creationId="{B621467D-E9FD-4419-B1D4-C65594C6D7C0}"/>
          </ac:cxnSpMkLst>
        </pc:cxnChg>
        <pc:cxnChg chg="add mod">
          <ac:chgData name="Stikker, Peter" userId="0c3ccf3c-f211-4dbb-800b-a0fe90374941" providerId="ADAL" clId="{D7FE01A6-E93C-48FC-B1C1-6EB1874EBBFB}" dt="2020-01-20T15:47:04.199" v="2072" actId="14100"/>
          <ac:cxnSpMkLst>
            <pc:docMk/>
            <pc:sldMk cId="1464177000" sldId="333"/>
            <ac:cxnSpMk id="14" creationId="{74B30744-BE78-40A4-9060-4DF341ED97FD}"/>
          </ac:cxnSpMkLst>
        </pc:cxnChg>
        <pc:cxnChg chg="add mod">
          <ac:chgData name="Stikker, Peter" userId="0c3ccf3c-f211-4dbb-800b-a0fe90374941" providerId="ADAL" clId="{D7FE01A6-E93C-48FC-B1C1-6EB1874EBBFB}" dt="2020-01-20T15:47:47.349" v="2082" actId="1076"/>
          <ac:cxnSpMkLst>
            <pc:docMk/>
            <pc:sldMk cId="1464177000" sldId="333"/>
            <ac:cxnSpMk id="19" creationId="{E39DBBEC-3320-4B1E-BEF3-4904FCF320A5}"/>
          </ac:cxnSpMkLst>
        </pc:cxnChg>
        <pc:cxnChg chg="add del">
          <ac:chgData name="Stikker, Peter" userId="0c3ccf3c-f211-4dbb-800b-a0fe90374941" providerId="ADAL" clId="{D7FE01A6-E93C-48FC-B1C1-6EB1874EBBFB}" dt="2020-01-20T15:47:48.020" v="2083"/>
          <ac:cxnSpMkLst>
            <pc:docMk/>
            <pc:sldMk cId="1464177000" sldId="333"/>
            <ac:cxnSpMk id="27" creationId="{132B3A95-A148-4BD6-AD3E-543F87DBF9DF}"/>
          </ac:cxnSpMkLst>
        </pc:cxnChg>
        <pc:cxnChg chg="add mod">
          <ac:chgData name="Stikker, Peter" userId="0c3ccf3c-f211-4dbb-800b-a0fe90374941" providerId="ADAL" clId="{D7FE01A6-E93C-48FC-B1C1-6EB1874EBBFB}" dt="2020-01-20T15:48:14.935" v="2088" actId="14100"/>
          <ac:cxnSpMkLst>
            <pc:docMk/>
            <pc:sldMk cId="1464177000" sldId="333"/>
            <ac:cxnSpMk id="31" creationId="{35E6EF37-7E00-4F92-8757-4D6B348A2B9D}"/>
          </ac:cxnSpMkLst>
        </pc:cxnChg>
      </pc:sldChg>
      <pc:sldChg chg="addSp modSp add modAnim modNotesTx">
        <pc:chgData name="Stikker, Peter" userId="0c3ccf3c-f211-4dbb-800b-a0fe90374941" providerId="ADAL" clId="{D7FE01A6-E93C-48FC-B1C1-6EB1874EBBFB}" dt="2020-01-22T11:41:49.064" v="6396" actId="20577"/>
        <pc:sldMkLst>
          <pc:docMk/>
          <pc:sldMk cId="562659606" sldId="334"/>
        </pc:sldMkLst>
        <pc:spChg chg="mod">
          <ac:chgData name="Stikker, Peter" userId="0c3ccf3c-f211-4dbb-800b-a0fe90374941" providerId="ADAL" clId="{D7FE01A6-E93C-48FC-B1C1-6EB1874EBBFB}" dt="2020-01-20T16:12:38.319" v="2695" actId="20577"/>
          <ac:spMkLst>
            <pc:docMk/>
            <pc:sldMk cId="562659606" sldId="334"/>
            <ac:spMk id="2" creationId="{2E924CBE-4041-47A5-8916-7B7BECEB278F}"/>
          </ac:spMkLst>
        </pc:spChg>
        <pc:spChg chg="mod">
          <ac:chgData name="Stikker, Peter" userId="0c3ccf3c-f211-4dbb-800b-a0fe90374941" providerId="ADAL" clId="{D7FE01A6-E93C-48FC-B1C1-6EB1874EBBFB}" dt="2020-01-20T16:09:34.170" v="2590" actId="1076"/>
          <ac:spMkLst>
            <pc:docMk/>
            <pc:sldMk cId="562659606" sldId="334"/>
            <ac:spMk id="3" creationId="{BA9D5EDF-6139-44D2-BCFA-444D910A1F13}"/>
          </ac:spMkLst>
        </pc:spChg>
        <pc:spChg chg="add mod">
          <ac:chgData name="Stikker, Peter" userId="0c3ccf3c-f211-4dbb-800b-a0fe90374941" providerId="ADAL" clId="{D7FE01A6-E93C-48FC-B1C1-6EB1874EBBFB}" dt="2020-01-22T10:15:17.684" v="5664" actId="20577"/>
          <ac:spMkLst>
            <pc:docMk/>
            <pc:sldMk cId="562659606" sldId="334"/>
            <ac:spMk id="4" creationId="{B5900042-4BCE-4456-AE8C-BAD80678A526}"/>
          </ac:spMkLst>
        </pc:spChg>
        <pc:spChg chg="add mod">
          <ac:chgData name="Stikker, Peter" userId="0c3ccf3c-f211-4dbb-800b-a0fe90374941" providerId="ADAL" clId="{D7FE01A6-E93C-48FC-B1C1-6EB1874EBBFB}" dt="2020-01-20T16:12:17.111" v="2654" actId="207"/>
          <ac:spMkLst>
            <pc:docMk/>
            <pc:sldMk cId="562659606" sldId="334"/>
            <ac:spMk id="5" creationId="{B120E095-5B90-411C-9D1F-ACBBB217A0F4}"/>
          </ac:spMkLst>
        </pc:spChg>
      </pc:sldChg>
      <pc:sldChg chg="addSp delSp modSp add">
        <pc:chgData name="Stikker, Peter" userId="0c3ccf3c-f211-4dbb-800b-a0fe90374941" providerId="ADAL" clId="{D7FE01A6-E93C-48FC-B1C1-6EB1874EBBFB}" dt="2020-01-22T11:12:16.709" v="5985" actId="20577"/>
        <pc:sldMkLst>
          <pc:docMk/>
          <pc:sldMk cId="840936563" sldId="335"/>
        </pc:sldMkLst>
        <pc:spChg chg="mod">
          <ac:chgData name="Stikker, Peter" userId="0c3ccf3c-f211-4dbb-800b-a0fe90374941" providerId="ADAL" clId="{D7FE01A6-E93C-48FC-B1C1-6EB1874EBBFB}" dt="2020-01-22T11:12:16.709" v="5985" actId="20577"/>
          <ac:spMkLst>
            <pc:docMk/>
            <pc:sldMk cId="840936563" sldId="335"/>
            <ac:spMk id="2" creationId="{56336C0D-B270-4A48-A8CF-4BF5CD272BEE}"/>
          </ac:spMkLst>
        </pc:spChg>
        <pc:spChg chg="del">
          <ac:chgData name="Stikker, Peter" userId="0c3ccf3c-f211-4dbb-800b-a0fe90374941" providerId="ADAL" clId="{D7FE01A6-E93C-48FC-B1C1-6EB1874EBBFB}" dt="2020-01-20T16:39:06.578" v="2788" actId="478"/>
          <ac:spMkLst>
            <pc:docMk/>
            <pc:sldMk cId="840936563" sldId="335"/>
            <ac:spMk id="3" creationId="{5BC9A7D7-90FE-481A-A2EF-1C28ABC97CFF}"/>
          </ac:spMkLst>
        </pc:spChg>
        <pc:picChg chg="add mod modCrop">
          <ac:chgData name="Stikker, Peter" userId="0c3ccf3c-f211-4dbb-800b-a0fe90374941" providerId="ADAL" clId="{D7FE01A6-E93C-48FC-B1C1-6EB1874EBBFB}" dt="2020-01-20T16:39:30.039" v="2793" actId="208"/>
          <ac:picMkLst>
            <pc:docMk/>
            <pc:sldMk cId="840936563" sldId="335"/>
            <ac:picMk id="4" creationId="{8ED891F5-AEFE-4E7C-93B3-88A87B29D3DA}"/>
          </ac:picMkLst>
        </pc:picChg>
        <pc:picChg chg="add mod modCrop">
          <ac:chgData name="Stikker, Peter" userId="0c3ccf3c-f211-4dbb-800b-a0fe90374941" providerId="ADAL" clId="{D7FE01A6-E93C-48FC-B1C1-6EB1874EBBFB}" dt="2020-01-20T16:40:14.721" v="2799" actId="1076"/>
          <ac:picMkLst>
            <pc:docMk/>
            <pc:sldMk cId="840936563" sldId="335"/>
            <ac:picMk id="5" creationId="{3B13A6B5-6F7A-45C3-BD45-9D7EAFDDB0C5}"/>
          </ac:picMkLst>
        </pc:picChg>
        <pc:cxnChg chg="add mod">
          <ac:chgData name="Stikker, Peter" userId="0c3ccf3c-f211-4dbb-800b-a0fe90374941" providerId="ADAL" clId="{D7FE01A6-E93C-48FC-B1C1-6EB1874EBBFB}" dt="2020-01-20T16:40:23.170" v="2800" actId="11529"/>
          <ac:cxnSpMkLst>
            <pc:docMk/>
            <pc:sldMk cId="840936563" sldId="335"/>
            <ac:cxnSpMk id="7" creationId="{ECCC03B2-AA32-45C9-A93F-E48BED1E2081}"/>
          </ac:cxnSpMkLst>
        </pc:cxnChg>
        <pc:cxnChg chg="add mod">
          <ac:chgData name="Stikker, Peter" userId="0c3ccf3c-f211-4dbb-800b-a0fe90374941" providerId="ADAL" clId="{D7FE01A6-E93C-48FC-B1C1-6EB1874EBBFB}" dt="2020-01-20T16:40:32.442" v="2801" actId="11529"/>
          <ac:cxnSpMkLst>
            <pc:docMk/>
            <pc:sldMk cId="840936563" sldId="335"/>
            <ac:cxnSpMk id="9" creationId="{6B3EA9FE-0750-41E9-84DE-3633094D297C}"/>
          </ac:cxnSpMkLst>
        </pc:cxnChg>
        <pc:cxnChg chg="add mod">
          <ac:chgData name="Stikker, Peter" userId="0c3ccf3c-f211-4dbb-800b-a0fe90374941" providerId="ADAL" clId="{D7FE01A6-E93C-48FC-B1C1-6EB1874EBBFB}" dt="2020-01-20T16:40:40.123" v="2802" actId="11529"/>
          <ac:cxnSpMkLst>
            <pc:docMk/>
            <pc:sldMk cId="840936563" sldId="335"/>
            <ac:cxnSpMk id="11" creationId="{1ED2C222-F3EA-4387-9E60-8A6ED2C67004}"/>
          </ac:cxnSpMkLst>
        </pc:cxnChg>
      </pc:sldChg>
      <pc:sldChg chg="addSp delSp modSp add modAnim">
        <pc:chgData name="Stikker, Peter" userId="0c3ccf3c-f211-4dbb-800b-a0fe90374941" providerId="ADAL" clId="{D7FE01A6-E93C-48FC-B1C1-6EB1874EBBFB}" dt="2020-01-22T11:17:04.372" v="6010" actId="20577"/>
        <pc:sldMkLst>
          <pc:docMk/>
          <pc:sldMk cId="805468444" sldId="336"/>
        </pc:sldMkLst>
        <pc:spChg chg="mod">
          <ac:chgData name="Stikker, Peter" userId="0c3ccf3c-f211-4dbb-800b-a0fe90374941" providerId="ADAL" clId="{D7FE01A6-E93C-48FC-B1C1-6EB1874EBBFB}" dt="2020-01-21T11:21:49.721" v="2972" actId="20577"/>
          <ac:spMkLst>
            <pc:docMk/>
            <pc:sldMk cId="805468444" sldId="336"/>
            <ac:spMk id="2" creationId="{E2C8E10B-6570-4D3B-9494-B4DF3048EF89}"/>
          </ac:spMkLst>
        </pc:spChg>
        <pc:spChg chg="mod">
          <ac:chgData name="Stikker, Peter" userId="0c3ccf3c-f211-4dbb-800b-a0fe90374941" providerId="ADAL" clId="{D7FE01A6-E93C-48FC-B1C1-6EB1874EBBFB}" dt="2020-01-22T11:17:04.372" v="6010" actId="20577"/>
          <ac:spMkLst>
            <pc:docMk/>
            <pc:sldMk cId="805468444" sldId="336"/>
            <ac:spMk id="3" creationId="{F78AD4C9-7DF8-4076-B1E4-9A1318742DBE}"/>
          </ac:spMkLst>
        </pc:spChg>
        <pc:spChg chg="add del mod">
          <ac:chgData name="Stikker, Peter" userId="0c3ccf3c-f211-4dbb-800b-a0fe90374941" providerId="ADAL" clId="{D7FE01A6-E93C-48FC-B1C1-6EB1874EBBFB}" dt="2020-01-21T11:03:39.606" v="2882" actId="478"/>
          <ac:spMkLst>
            <pc:docMk/>
            <pc:sldMk cId="805468444" sldId="336"/>
            <ac:spMk id="6" creationId="{D6E712EA-D7BC-46D9-9A6F-76A7DD928B06}"/>
          </ac:spMkLst>
        </pc:spChg>
        <pc:spChg chg="add mod">
          <ac:chgData name="Stikker, Peter" userId="0c3ccf3c-f211-4dbb-800b-a0fe90374941" providerId="ADAL" clId="{D7FE01A6-E93C-48FC-B1C1-6EB1874EBBFB}" dt="2020-01-21T11:05:23.814" v="2904" actId="1076"/>
          <ac:spMkLst>
            <pc:docMk/>
            <pc:sldMk cId="805468444" sldId="336"/>
            <ac:spMk id="8" creationId="{0C39DADB-2B2F-4E28-A0D5-DB7E8819FD38}"/>
          </ac:spMkLst>
        </pc:spChg>
        <pc:spChg chg="add mod">
          <ac:chgData name="Stikker, Peter" userId="0c3ccf3c-f211-4dbb-800b-a0fe90374941" providerId="ADAL" clId="{D7FE01A6-E93C-48FC-B1C1-6EB1874EBBFB}" dt="2020-01-21T11:05:23.814" v="2904" actId="1076"/>
          <ac:spMkLst>
            <pc:docMk/>
            <pc:sldMk cId="805468444" sldId="336"/>
            <ac:spMk id="9" creationId="{CE556148-B3DF-4356-AF41-FD2B3289080D}"/>
          </ac:spMkLst>
        </pc:spChg>
        <pc:spChg chg="add mod">
          <ac:chgData name="Stikker, Peter" userId="0c3ccf3c-f211-4dbb-800b-a0fe90374941" providerId="ADAL" clId="{D7FE01A6-E93C-48FC-B1C1-6EB1874EBBFB}" dt="2020-01-21T11:05:43.245" v="2907" actId="14100"/>
          <ac:spMkLst>
            <pc:docMk/>
            <pc:sldMk cId="805468444" sldId="336"/>
            <ac:spMk id="15" creationId="{C0346ED5-7AD4-420C-815D-028CA7C7BDB2}"/>
          </ac:spMkLst>
        </pc:spChg>
        <pc:spChg chg="add mod">
          <ac:chgData name="Stikker, Peter" userId="0c3ccf3c-f211-4dbb-800b-a0fe90374941" providerId="ADAL" clId="{D7FE01A6-E93C-48FC-B1C1-6EB1874EBBFB}" dt="2020-01-21T11:06:33.196" v="2913" actId="1076"/>
          <ac:spMkLst>
            <pc:docMk/>
            <pc:sldMk cId="805468444" sldId="336"/>
            <ac:spMk id="18" creationId="{A1E34D61-1FB4-41F8-A63D-F3A355CE0AF2}"/>
          </ac:spMkLst>
        </pc:spChg>
        <pc:picChg chg="add mod modCrop">
          <ac:chgData name="Stikker, Peter" userId="0c3ccf3c-f211-4dbb-800b-a0fe90374941" providerId="ADAL" clId="{D7FE01A6-E93C-48FC-B1C1-6EB1874EBBFB}" dt="2020-01-21T11:05:23.814" v="2904" actId="1076"/>
          <ac:picMkLst>
            <pc:docMk/>
            <pc:sldMk cId="805468444" sldId="336"/>
            <ac:picMk id="4" creationId="{68C368E2-6220-4892-B454-65AD890B340F}"/>
          </ac:picMkLst>
        </pc:picChg>
        <pc:picChg chg="add del mod">
          <ac:chgData name="Stikker, Peter" userId="0c3ccf3c-f211-4dbb-800b-a0fe90374941" providerId="ADAL" clId="{D7FE01A6-E93C-48FC-B1C1-6EB1874EBBFB}" dt="2020-01-21T11:03:15.064" v="2876" actId="478"/>
          <ac:picMkLst>
            <pc:docMk/>
            <pc:sldMk cId="805468444" sldId="336"/>
            <ac:picMk id="5" creationId="{0FEFA743-FF72-4681-B231-F1E5709F66FB}"/>
          </ac:picMkLst>
        </pc:picChg>
        <pc:picChg chg="add del">
          <ac:chgData name="Stikker, Peter" userId="0c3ccf3c-f211-4dbb-800b-a0fe90374941" providerId="ADAL" clId="{D7FE01A6-E93C-48FC-B1C1-6EB1874EBBFB}" dt="2020-01-21T11:03:44.207" v="2884"/>
          <ac:picMkLst>
            <pc:docMk/>
            <pc:sldMk cId="805468444" sldId="336"/>
            <ac:picMk id="7" creationId="{9DC654CB-1255-4B7C-8AE8-E3BA31E2C814}"/>
          </ac:picMkLst>
        </pc:picChg>
        <pc:picChg chg="add mod modCrop">
          <ac:chgData name="Stikker, Peter" userId="0c3ccf3c-f211-4dbb-800b-a0fe90374941" providerId="ADAL" clId="{D7FE01A6-E93C-48FC-B1C1-6EB1874EBBFB}" dt="2020-01-21T11:21:38.891" v="2958" actId="1076"/>
          <ac:picMkLst>
            <pc:docMk/>
            <pc:sldMk cId="805468444" sldId="336"/>
            <ac:picMk id="19" creationId="{5F4DE0E9-6954-45E4-9B89-B3FD7C412929}"/>
          </ac:picMkLst>
        </pc:picChg>
        <pc:cxnChg chg="add mod">
          <ac:chgData name="Stikker, Peter" userId="0c3ccf3c-f211-4dbb-800b-a0fe90374941" providerId="ADAL" clId="{D7FE01A6-E93C-48FC-B1C1-6EB1874EBBFB}" dt="2020-01-21T11:05:23.814" v="2904" actId="1076"/>
          <ac:cxnSpMkLst>
            <pc:docMk/>
            <pc:sldMk cId="805468444" sldId="336"/>
            <ac:cxnSpMk id="11" creationId="{725E04C1-BBBE-4390-BA75-A9AB280819A5}"/>
          </ac:cxnSpMkLst>
        </pc:cxnChg>
        <pc:cxnChg chg="add mod">
          <ac:chgData name="Stikker, Peter" userId="0c3ccf3c-f211-4dbb-800b-a0fe90374941" providerId="ADAL" clId="{D7FE01A6-E93C-48FC-B1C1-6EB1874EBBFB}" dt="2020-01-21T11:05:23.814" v="2904" actId="1076"/>
          <ac:cxnSpMkLst>
            <pc:docMk/>
            <pc:sldMk cId="805468444" sldId="336"/>
            <ac:cxnSpMk id="12" creationId="{ABC0C788-CA4B-406C-9865-ACD17BB647BC}"/>
          </ac:cxnSpMkLst>
        </pc:cxnChg>
        <pc:cxnChg chg="add mod">
          <ac:chgData name="Stikker, Peter" userId="0c3ccf3c-f211-4dbb-800b-a0fe90374941" providerId="ADAL" clId="{D7FE01A6-E93C-48FC-B1C1-6EB1874EBBFB}" dt="2020-01-21T11:05:56.662" v="2909" actId="208"/>
          <ac:cxnSpMkLst>
            <pc:docMk/>
            <pc:sldMk cId="805468444" sldId="336"/>
            <ac:cxnSpMk id="17" creationId="{835AAE94-0C62-41A6-A9CE-E2271F848CA7}"/>
          </ac:cxnSpMkLst>
        </pc:cxnChg>
      </pc:sldChg>
      <pc:sldChg chg="addSp delSp modSp add del modAnim">
        <pc:chgData name="Stikker, Peter" userId="0c3ccf3c-f211-4dbb-800b-a0fe90374941" providerId="ADAL" clId="{D7FE01A6-E93C-48FC-B1C1-6EB1874EBBFB}" dt="2020-01-22T10:19:49.788" v="5666" actId="47"/>
        <pc:sldMkLst>
          <pc:docMk/>
          <pc:sldMk cId="4281051015" sldId="337"/>
        </pc:sldMkLst>
        <pc:spChg chg="del mod">
          <ac:chgData name="Stikker, Peter" userId="0c3ccf3c-f211-4dbb-800b-a0fe90374941" providerId="ADAL" clId="{D7FE01A6-E93C-48FC-B1C1-6EB1874EBBFB}" dt="2020-01-21T14:01:11.129" v="3257" actId="478"/>
          <ac:spMkLst>
            <pc:docMk/>
            <pc:sldMk cId="4281051015" sldId="337"/>
            <ac:spMk id="2" creationId="{03428EB6-D2EA-4874-9CD6-C878A31CEA3D}"/>
          </ac:spMkLst>
        </pc:spChg>
        <pc:spChg chg="del mod">
          <ac:chgData name="Stikker, Peter" userId="0c3ccf3c-f211-4dbb-800b-a0fe90374941" providerId="ADAL" clId="{D7FE01A6-E93C-48FC-B1C1-6EB1874EBBFB}" dt="2020-01-21T14:01:35.728" v="3265" actId="478"/>
          <ac:spMkLst>
            <pc:docMk/>
            <pc:sldMk cId="4281051015" sldId="337"/>
            <ac:spMk id="3" creationId="{D7610A9C-D219-44A0-AA52-CD4E3B5F3A24}"/>
          </ac:spMkLst>
        </pc:spChg>
        <pc:spChg chg="add del">
          <ac:chgData name="Stikker, Peter" userId="0c3ccf3c-f211-4dbb-800b-a0fe90374941" providerId="ADAL" clId="{D7FE01A6-E93C-48FC-B1C1-6EB1874EBBFB}" dt="2020-01-21T13:57:58.267" v="3206"/>
          <ac:spMkLst>
            <pc:docMk/>
            <pc:sldMk cId="4281051015" sldId="337"/>
            <ac:spMk id="4" creationId="{AF507F2D-7596-4D90-A571-B95F40215375}"/>
          </ac:spMkLst>
        </pc:spChg>
        <pc:spChg chg="add mod">
          <ac:chgData name="Stikker, Peter" userId="0c3ccf3c-f211-4dbb-800b-a0fe90374941" providerId="ADAL" clId="{D7FE01A6-E93C-48FC-B1C1-6EB1874EBBFB}" dt="2020-01-21T14:44:15.895" v="3669" actId="20577"/>
          <ac:spMkLst>
            <pc:docMk/>
            <pc:sldMk cId="4281051015" sldId="337"/>
            <ac:spMk id="7" creationId="{E2B64FDA-B2CC-43E4-A108-94C91116E63B}"/>
          </ac:spMkLst>
        </pc:spChg>
        <pc:spChg chg="add del mod">
          <ac:chgData name="Stikker, Peter" userId="0c3ccf3c-f211-4dbb-800b-a0fe90374941" providerId="ADAL" clId="{D7FE01A6-E93C-48FC-B1C1-6EB1874EBBFB}" dt="2020-01-21T14:01:41.704" v="3266" actId="478"/>
          <ac:spMkLst>
            <pc:docMk/>
            <pc:sldMk cId="4281051015" sldId="337"/>
            <ac:spMk id="9" creationId="{CA382E16-BFFC-4452-85E7-CE2F9B2F69AA}"/>
          </ac:spMkLst>
        </pc:spChg>
        <pc:spChg chg="add mod">
          <ac:chgData name="Stikker, Peter" userId="0c3ccf3c-f211-4dbb-800b-a0fe90374941" providerId="ADAL" clId="{D7FE01A6-E93C-48FC-B1C1-6EB1874EBBFB}" dt="2020-01-21T14:04:47.230" v="3294" actId="1076"/>
          <ac:spMkLst>
            <pc:docMk/>
            <pc:sldMk cId="4281051015" sldId="337"/>
            <ac:spMk id="11" creationId="{3E275B5C-519A-434F-8DB7-3B316F3BF1A8}"/>
          </ac:spMkLst>
        </pc:spChg>
        <pc:spChg chg="add mod">
          <ac:chgData name="Stikker, Peter" userId="0c3ccf3c-f211-4dbb-800b-a0fe90374941" providerId="ADAL" clId="{D7FE01A6-E93C-48FC-B1C1-6EB1874EBBFB}" dt="2020-01-21T14:05:52.383" v="3389" actId="1076"/>
          <ac:spMkLst>
            <pc:docMk/>
            <pc:sldMk cId="4281051015" sldId="337"/>
            <ac:spMk id="12" creationId="{A6ED8833-6657-4C7E-86E4-9861CA776431}"/>
          </ac:spMkLst>
        </pc:spChg>
        <pc:spChg chg="add del mod">
          <ac:chgData name="Stikker, Peter" userId="0c3ccf3c-f211-4dbb-800b-a0fe90374941" providerId="ADAL" clId="{D7FE01A6-E93C-48FC-B1C1-6EB1874EBBFB}" dt="2020-01-21T14:05:59.390" v="3392" actId="11529"/>
          <ac:spMkLst>
            <pc:docMk/>
            <pc:sldMk cId="4281051015" sldId="337"/>
            <ac:spMk id="13" creationId="{F81AFA35-5EA4-4AE4-A88A-6382F410CBA7}"/>
          </ac:spMkLst>
        </pc:spChg>
        <pc:picChg chg="add mod modCrop">
          <ac:chgData name="Stikker, Peter" userId="0c3ccf3c-f211-4dbb-800b-a0fe90374941" providerId="ADAL" clId="{D7FE01A6-E93C-48FC-B1C1-6EB1874EBBFB}" dt="2020-01-21T14:05:44.365" v="3386" actId="14100"/>
          <ac:picMkLst>
            <pc:docMk/>
            <pc:sldMk cId="4281051015" sldId="337"/>
            <ac:picMk id="5" creationId="{CAB16331-181B-46E3-9F31-381E6ACACDF7}"/>
          </ac:picMkLst>
        </pc:picChg>
        <pc:picChg chg="add mod modCrop">
          <ac:chgData name="Stikker, Peter" userId="0c3ccf3c-f211-4dbb-800b-a0fe90374941" providerId="ADAL" clId="{D7FE01A6-E93C-48FC-B1C1-6EB1874EBBFB}" dt="2020-01-21T14:06:08.117" v="3394" actId="1076"/>
          <ac:picMkLst>
            <pc:docMk/>
            <pc:sldMk cId="4281051015" sldId="337"/>
            <ac:picMk id="10" creationId="{3848A8D4-1A83-4FEF-B117-6DFAB3E795E5}"/>
          </ac:picMkLst>
        </pc:picChg>
        <pc:picChg chg="add mod modCrop">
          <ac:chgData name="Stikker, Peter" userId="0c3ccf3c-f211-4dbb-800b-a0fe90374941" providerId="ADAL" clId="{D7FE01A6-E93C-48FC-B1C1-6EB1874EBBFB}" dt="2020-01-21T14:06:45.310" v="3400" actId="1076"/>
          <ac:picMkLst>
            <pc:docMk/>
            <pc:sldMk cId="4281051015" sldId="337"/>
            <ac:picMk id="14" creationId="{F63D3005-EBCC-4422-87B4-3DB1CAE7BEFB}"/>
          </ac:picMkLst>
        </pc:picChg>
      </pc:sldChg>
      <pc:sldChg chg="addSp delSp modSp add delAnim modAnim">
        <pc:chgData name="Stikker, Peter" userId="0c3ccf3c-f211-4dbb-800b-a0fe90374941" providerId="ADAL" clId="{D7FE01A6-E93C-48FC-B1C1-6EB1874EBBFB}" dt="2020-01-21T11:29:42.183" v="3046"/>
        <pc:sldMkLst>
          <pc:docMk/>
          <pc:sldMk cId="845684817" sldId="338"/>
        </pc:sldMkLst>
        <pc:spChg chg="mod">
          <ac:chgData name="Stikker, Peter" userId="0c3ccf3c-f211-4dbb-800b-a0fe90374941" providerId="ADAL" clId="{D7FE01A6-E93C-48FC-B1C1-6EB1874EBBFB}" dt="2020-01-21T11:25:26.618" v="2984" actId="20577"/>
          <ac:spMkLst>
            <pc:docMk/>
            <pc:sldMk cId="845684817" sldId="338"/>
            <ac:spMk id="2" creationId="{E2C8E10B-6570-4D3B-9494-B4DF3048EF89}"/>
          </ac:spMkLst>
        </pc:spChg>
        <pc:spChg chg="mod">
          <ac:chgData name="Stikker, Peter" userId="0c3ccf3c-f211-4dbb-800b-a0fe90374941" providerId="ADAL" clId="{D7FE01A6-E93C-48FC-B1C1-6EB1874EBBFB}" dt="2020-01-21T11:25:54.450" v="3009" actId="20577"/>
          <ac:spMkLst>
            <pc:docMk/>
            <pc:sldMk cId="845684817" sldId="338"/>
            <ac:spMk id="3" creationId="{F78AD4C9-7DF8-4076-B1E4-9A1318742DBE}"/>
          </ac:spMkLst>
        </pc:spChg>
        <pc:spChg chg="mod">
          <ac:chgData name="Stikker, Peter" userId="0c3ccf3c-f211-4dbb-800b-a0fe90374941" providerId="ADAL" clId="{D7FE01A6-E93C-48FC-B1C1-6EB1874EBBFB}" dt="2020-01-21T11:26:20.521" v="3011" actId="14100"/>
          <ac:spMkLst>
            <pc:docMk/>
            <pc:sldMk cId="845684817" sldId="338"/>
            <ac:spMk id="8" creationId="{0C39DADB-2B2F-4E28-A0D5-DB7E8819FD38}"/>
          </ac:spMkLst>
        </pc:spChg>
        <pc:spChg chg="del">
          <ac:chgData name="Stikker, Peter" userId="0c3ccf3c-f211-4dbb-800b-a0fe90374941" providerId="ADAL" clId="{D7FE01A6-E93C-48FC-B1C1-6EB1874EBBFB}" dt="2020-01-21T11:26:26.281" v="3012" actId="478"/>
          <ac:spMkLst>
            <pc:docMk/>
            <pc:sldMk cId="845684817" sldId="338"/>
            <ac:spMk id="9" creationId="{CE556148-B3DF-4356-AF41-FD2B3289080D}"/>
          </ac:spMkLst>
        </pc:spChg>
        <pc:spChg chg="mod">
          <ac:chgData name="Stikker, Peter" userId="0c3ccf3c-f211-4dbb-800b-a0fe90374941" providerId="ADAL" clId="{D7FE01A6-E93C-48FC-B1C1-6EB1874EBBFB}" dt="2020-01-21T11:27:33.835" v="3027" actId="14100"/>
          <ac:spMkLst>
            <pc:docMk/>
            <pc:sldMk cId="845684817" sldId="338"/>
            <ac:spMk id="18" creationId="{A1E34D61-1FB4-41F8-A63D-F3A355CE0AF2}"/>
          </ac:spMkLst>
        </pc:spChg>
        <pc:spChg chg="add mod">
          <ac:chgData name="Stikker, Peter" userId="0c3ccf3c-f211-4dbb-800b-a0fe90374941" providerId="ADAL" clId="{D7FE01A6-E93C-48FC-B1C1-6EB1874EBBFB}" dt="2020-01-21T11:27:09.698" v="3020" actId="14100"/>
          <ac:spMkLst>
            <pc:docMk/>
            <pc:sldMk cId="845684817" sldId="338"/>
            <ac:spMk id="20" creationId="{6A9E095E-CDC8-4FA4-B43B-1FB9701C5B07}"/>
          </ac:spMkLst>
        </pc:spChg>
        <pc:spChg chg="add mod">
          <ac:chgData name="Stikker, Peter" userId="0c3ccf3c-f211-4dbb-800b-a0fe90374941" providerId="ADAL" clId="{D7FE01A6-E93C-48FC-B1C1-6EB1874EBBFB}" dt="2020-01-21T11:27:14.531" v="3022" actId="1076"/>
          <ac:spMkLst>
            <pc:docMk/>
            <pc:sldMk cId="845684817" sldId="338"/>
            <ac:spMk id="21" creationId="{05EC211F-E03B-48FE-98EE-84A3BA6F3804}"/>
          </ac:spMkLst>
        </pc:spChg>
        <pc:spChg chg="add mod">
          <ac:chgData name="Stikker, Peter" userId="0c3ccf3c-f211-4dbb-800b-a0fe90374941" providerId="ADAL" clId="{D7FE01A6-E93C-48FC-B1C1-6EB1874EBBFB}" dt="2020-01-21T11:27:29.889" v="3026" actId="14100"/>
          <ac:spMkLst>
            <pc:docMk/>
            <pc:sldMk cId="845684817" sldId="338"/>
            <ac:spMk id="22" creationId="{A4760538-0CB6-42B9-B7F1-2FAD39084FE8}"/>
          </ac:spMkLst>
        </pc:spChg>
        <pc:picChg chg="add mod modCrop">
          <ac:chgData name="Stikker, Peter" userId="0c3ccf3c-f211-4dbb-800b-a0fe90374941" providerId="ADAL" clId="{D7FE01A6-E93C-48FC-B1C1-6EB1874EBBFB}" dt="2020-01-21T11:29:34.969" v="3044" actId="1076"/>
          <ac:picMkLst>
            <pc:docMk/>
            <pc:sldMk cId="845684817" sldId="338"/>
            <ac:picMk id="14" creationId="{6820E978-1B97-4166-8A7E-8F184F93EC6F}"/>
          </ac:picMkLst>
        </pc:picChg>
        <pc:picChg chg="del">
          <ac:chgData name="Stikker, Peter" userId="0c3ccf3c-f211-4dbb-800b-a0fe90374941" providerId="ADAL" clId="{D7FE01A6-E93C-48FC-B1C1-6EB1874EBBFB}" dt="2020-01-21T11:29:06.402" v="3038" actId="478"/>
          <ac:picMkLst>
            <pc:docMk/>
            <pc:sldMk cId="845684817" sldId="338"/>
            <ac:picMk id="19" creationId="{5F4DE0E9-6954-45E4-9B89-B3FD7C412929}"/>
          </ac:picMkLst>
        </pc:picChg>
        <pc:cxnChg chg="mod">
          <ac:chgData name="Stikker, Peter" userId="0c3ccf3c-f211-4dbb-800b-a0fe90374941" providerId="ADAL" clId="{D7FE01A6-E93C-48FC-B1C1-6EB1874EBBFB}" dt="2020-01-21T11:26:45.762" v="3015" actId="14100"/>
          <ac:cxnSpMkLst>
            <pc:docMk/>
            <pc:sldMk cId="845684817" sldId="338"/>
            <ac:cxnSpMk id="11" creationId="{725E04C1-BBBE-4390-BA75-A9AB280819A5}"/>
          </ac:cxnSpMkLst>
        </pc:cxnChg>
        <pc:cxnChg chg="mod">
          <ac:chgData name="Stikker, Peter" userId="0c3ccf3c-f211-4dbb-800b-a0fe90374941" providerId="ADAL" clId="{D7FE01A6-E93C-48FC-B1C1-6EB1874EBBFB}" dt="2020-01-21T11:26:56.353" v="3017" actId="14100"/>
          <ac:cxnSpMkLst>
            <pc:docMk/>
            <pc:sldMk cId="845684817" sldId="338"/>
            <ac:cxnSpMk id="12" creationId="{ABC0C788-CA4B-406C-9865-ACD17BB647BC}"/>
          </ac:cxnSpMkLst>
        </pc:cxnChg>
        <pc:cxnChg chg="del mod">
          <ac:chgData name="Stikker, Peter" userId="0c3ccf3c-f211-4dbb-800b-a0fe90374941" providerId="ADAL" clId="{D7FE01A6-E93C-48FC-B1C1-6EB1874EBBFB}" dt="2020-01-21T11:27:19.046" v="3023" actId="478"/>
          <ac:cxnSpMkLst>
            <pc:docMk/>
            <pc:sldMk cId="845684817" sldId="338"/>
            <ac:cxnSpMk id="17" creationId="{835AAE94-0C62-41A6-A9CE-E2271F848CA7}"/>
          </ac:cxnSpMkLst>
        </pc:cxnChg>
      </pc:sldChg>
      <pc:sldChg chg="addSp delSp modSp add">
        <pc:chgData name="Stikker, Peter" userId="0c3ccf3c-f211-4dbb-800b-a0fe90374941" providerId="ADAL" clId="{D7FE01A6-E93C-48FC-B1C1-6EB1874EBBFB}" dt="2020-01-22T11:12:22.492" v="5987" actId="20577"/>
        <pc:sldMkLst>
          <pc:docMk/>
          <pc:sldMk cId="319854379" sldId="339"/>
        </pc:sldMkLst>
        <pc:spChg chg="mod">
          <ac:chgData name="Stikker, Peter" userId="0c3ccf3c-f211-4dbb-800b-a0fe90374941" providerId="ADAL" clId="{D7FE01A6-E93C-48FC-B1C1-6EB1874EBBFB}" dt="2020-01-22T11:12:22.492" v="5987" actId="20577"/>
          <ac:spMkLst>
            <pc:docMk/>
            <pc:sldMk cId="319854379" sldId="339"/>
            <ac:spMk id="2" creationId="{56336C0D-B270-4A48-A8CF-4BF5CD272BEE}"/>
          </ac:spMkLst>
        </pc:spChg>
        <pc:picChg chg="add mod ord modCrop">
          <ac:chgData name="Stikker, Peter" userId="0c3ccf3c-f211-4dbb-800b-a0fe90374941" providerId="ADAL" clId="{D7FE01A6-E93C-48FC-B1C1-6EB1874EBBFB}" dt="2020-01-21T11:44:45.601" v="3069" actId="167"/>
          <ac:picMkLst>
            <pc:docMk/>
            <pc:sldMk cId="319854379" sldId="339"/>
            <ac:picMk id="3" creationId="{E7BFDD4D-68F3-4FF9-9339-E27CA37A8D08}"/>
          </ac:picMkLst>
        </pc:picChg>
        <pc:picChg chg="del">
          <ac:chgData name="Stikker, Peter" userId="0c3ccf3c-f211-4dbb-800b-a0fe90374941" providerId="ADAL" clId="{D7FE01A6-E93C-48FC-B1C1-6EB1874EBBFB}" dt="2020-01-21T11:43:36.883" v="3055" actId="478"/>
          <ac:picMkLst>
            <pc:docMk/>
            <pc:sldMk cId="319854379" sldId="339"/>
            <ac:picMk id="4" creationId="{8ED891F5-AEFE-4E7C-93B3-88A87B29D3DA}"/>
          </ac:picMkLst>
        </pc:picChg>
        <pc:picChg chg="del">
          <ac:chgData name="Stikker, Peter" userId="0c3ccf3c-f211-4dbb-800b-a0fe90374941" providerId="ADAL" clId="{D7FE01A6-E93C-48FC-B1C1-6EB1874EBBFB}" dt="2020-01-21T11:44:22.570" v="3062" actId="478"/>
          <ac:picMkLst>
            <pc:docMk/>
            <pc:sldMk cId="319854379" sldId="339"/>
            <ac:picMk id="5" creationId="{3B13A6B5-6F7A-45C3-BD45-9D7EAFDDB0C5}"/>
          </ac:picMkLst>
        </pc:picChg>
        <pc:picChg chg="add mod ord modCrop">
          <ac:chgData name="Stikker, Peter" userId="0c3ccf3c-f211-4dbb-800b-a0fe90374941" providerId="ADAL" clId="{D7FE01A6-E93C-48FC-B1C1-6EB1874EBBFB}" dt="2020-01-21T11:44:54.168" v="3072" actId="167"/>
          <ac:picMkLst>
            <pc:docMk/>
            <pc:sldMk cId="319854379" sldId="339"/>
            <ac:picMk id="6" creationId="{477C51AC-99CB-4221-89CF-852D821C5D11}"/>
          </ac:picMkLst>
        </pc:picChg>
        <pc:cxnChg chg="mod">
          <ac:chgData name="Stikker, Peter" userId="0c3ccf3c-f211-4dbb-800b-a0fe90374941" providerId="ADAL" clId="{D7FE01A6-E93C-48FC-B1C1-6EB1874EBBFB}" dt="2020-01-21T11:45:03.551" v="3075" actId="14100"/>
          <ac:cxnSpMkLst>
            <pc:docMk/>
            <pc:sldMk cId="319854379" sldId="339"/>
            <ac:cxnSpMk id="7" creationId="{ECCC03B2-AA32-45C9-A93F-E48BED1E2081}"/>
          </ac:cxnSpMkLst>
        </pc:cxnChg>
        <pc:cxnChg chg="mod">
          <ac:chgData name="Stikker, Peter" userId="0c3ccf3c-f211-4dbb-800b-a0fe90374941" providerId="ADAL" clId="{D7FE01A6-E93C-48FC-B1C1-6EB1874EBBFB}" dt="2020-01-21T11:45:01.478" v="3074" actId="14100"/>
          <ac:cxnSpMkLst>
            <pc:docMk/>
            <pc:sldMk cId="319854379" sldId="339"/>
            <ac:cxnSpMk id="9" creationId="{6B3EA9FE-0750-41E9-84DE-3633094D297C}"/>
          </ac:cxnSpMkLst>
        </pc:cxnChg>
        <pc:cxnChg chg="del">
          <ac:chgData name="Stikker, Peter" userId="0c3ccf3c-f211-4dbb-800b-a0fe90374941" providerId="ADAL" clId="{D7FE01A6-E93C-48FC-B1C1-6EB1874EBBFB}" dt="2020-01-21T11:45:05.774" v="3076" actId="478"/>
          <ac:cxnSpMkLst>
            <pc:docMk/>
            <pc:sldMk cId="319854379" sldId="339"/>
            <ac:cxnSpMk id="11" creationId="{1ED2C222-F3EA-4387-9E60-8A6ED2C67004}"/>
          </ac:cxnSpMkLst>
        </pc:cxnChg>
      </pc:sldChg>
      <pc:sldChg chg="addSp delSp modSp add">
        <pc:chgData name="Stikker, Peter" userId="0c3ccf3c-f211-4dbb-800b-a0fe90374941" providerId="ADAL" clId="{D7FE01A6-E93C-48FC-B1C1-6EB1874EBBFB}" dt="2020-01-21T15:07:25.305" v="4044" actId="20577"/>
        <pc:sldMkLst>
          <pc:docMk/>
          <pc:sldMk cId="165386209" sldId="340"/>
        </pc:sldMkLst>
        <pc:spChg chg="del">
          <ac:chgData name="Stikker, Peter" userId="0c3ccf3c-f211-4dbb-800b-a0fe90374941" providerId="ADAL" clId="{D7FE01A6-E93C-48FC-B1C1-6EB1874EBBFB}" dt="2020-01-21T12:30:25.123" v="3090"/>
          <ac:spMkLst>
            <pc:docMk/>
            <pc:sldMk cId="165386209" sldId="340"/>
            <ac:spMk id="2" creationId="{0C3EC34F-DF53-4027-907C-D07B767A634F}"/>
          </ac:spMkLst>
        </pc:spChg>
        <pc:spChg chg="del">
          <ac:chgData name="Stikker, Peter" userId="0c3ccf3c-f211-4dbb-800b-a0fe90374941" providerId="ADAL" clId="{D7FE01A6-E93C-48FC-B1C1-6EB1874EBBFB}" dt="2020-01-21T12:30:25.123" v="3090"/>
          <ac:spMkLst>
            <pc:docMk/>
            <pc:sldMk cId="165386209" sldId="340"/>
            <ac:spMk id="3" creationId="{61C697F8-15E5-4466-A71E-743AC90598B8}"/>
          </ac:spMkLst>
        </pc:spChg>
        <pc:spChg chg="add mod">
          <ac:chgData name="Stikker, Peter" userId="0c3ccf3c-f211-4dbb-800b-a0fe90374941" providerId="ADAL" clId="{D7FE01A6-E93C-48FC-B1C1-6EB1874EBBFB}" dt="2020-01-21T15:07:22.144" v="4040" actId="20577"/>
          <ac:spMkLst>
            <pc:docMk/>
            <pc:sldMk cId="165386209" sldId="340"/>
            <ac:spMk id="4" creationId="{3C8EBE47-D08A-4AF3-BEE7-A20C86A69144}"/>
          </ac:spMkLst>
        </pc:spChg>
        <pc:spChg chg="add mod">
          <ac:chgData name="Stikker, Peter" userId="0c3ccf3c-f211-4dbb-800b-a0fe90374941" providerId="ADAL" clId="{D7FE01A6-E93C-48FC-B1C1-6EB1874EBBFB}" dt="2020-01-21T15:07:25.305" v="4044" actId="20577"/>
          <ac:spMkLst>
            <pc:docMk/>
            <pc:sldMk cId="165386209" sldId="340"/>
            <ac:spMk id="5" creationId="{6711C60C-9627-443F-B36E-48FE94BC8538}"/>
          </ac:spMkLst>
        </pc:spChg>
      </pc:sldChg>
      <pc:sldChg chg="addSp modSp add modAnim">
        <pc:chgData name="Stikker, Peter" userId="0c3ccf3c-f211-4dbb-800b-a0fe90374941" providerId="ADAL" clId="{D7FE01A6-E93C-48FC-B1C1-6EB1874EBBFB}" dt="2020-01-22T10:21:00.630" v="5674"/>
        <pc:sldMkLst>
          <pc:docMk/>
          <pc:sldMk cId="1468206042" sldId="341"/>
        </pc:sldMkLst>
        <pc:spChg chg="add mod">
          <ac:chgData name="Stikker, Peter" userId="0c3ccf3c-f211-4dbb-800b-a0fe90374941" providerId="ADAL" clId="{D7FE01A6-E93C-48FC-B1C1-6EB1874EBBFB}" dt="2020-01-22T10:20:45.877" v="5670" actId="1076"/>
          <ac:spMkLst>
            <pc:docMk/>
            <pc:sldMk cId="1468206042" sldId="341"/>
            <ac:spMk id="2" creationId="{AC5D5340-2EEC-48F7-8BB0-8703463D6CD8}"/>
          </ac:spMkLst>
        </pc:spChg>
        <pc:spChg chg="mod">
          <ac:chgData name="Stikker, Peter" userId="0c3ccf3c-f211-4dbb-800b-a0fe90374941" providerId="ADAL" clId="{D7FE01A6-E93C-48FC-B1C1-6EB1874EBBFB}" dt="2020-01-21T14:16:55.039" v="3496" actId="20577"/>
          <ac:spMkLst>
            <pc:docMk/>
            <pc:sldMk cId="1468206042" sldId="341"/>
            <ac:spMk id="7" creationId="{E2B64FDA-B2CC-43E4-A108-94C91116E63B}"/>
          </ac:spMkLst>
        </pc:spChg>
        <pc:picChg chg="mod">
          <ac:chgData name="Stikker, Peter" userId="0c3ccf3c-f211-4dbb-800b-a0fe90374941" providerId="ADAL" clId="{D7FE01A6-E93C-48FC-B1C1-6EB1874EBBFB}" dt="2020-01-22T10:20:17.277" v="5667" actId="1076"/>
          <ac:picMkLst>
            <pc:docMk/>
            <pc:sldMk cId="1468206042" sldId="341"/>
            <ac:picMk id="10" creationId="{3848A8D4-1A83-4FEF-B117-6DFAB3E795E5}"/>
          </ac:picMkLst>
        </pc:picChg>
      </pc:sldChg>
      <pc:sldChg chg="addSp delSp modSp add modAnim">
        <pc:chgData name="Stikker, Peter" userId="0c3ccf3c-f211-4dbb-800b-a0fe90374941" providerId="ADAL" clId="{D7FE01A6-E93C-48FC-B1C1-6EB1874EBBFB}" dt="2020-01-22T10:22:12.749" v="5688"/>
        <pc:sldMkLst>
          <pc:docMk/>
          <pc:sldMk cId="1272981619" sldId="342"/>
        </pc:sldMkLst>
        <pc:spChg chg="mod">
          <ac:chgData name="Stikker, Peter" userId="0c3ccf3c-f211-4dbb-800b-a0fe90374941" providerId="ADAL" clId="{D7FE01A6-E93C-48FC-B1C1-6EB1874EBBFB}" dt="2020-01-21T14:14:11.131" v="3429" actId="20577"/>
          <ac:spMkLst>
            <pc:docMk/>
            <pc:sldMk cId="1272981619" sldId="342"/>
            <ac:spMk id="2" creationId="{D9DCD8C6-0D02-4264-8595-097D74D076DA}"/>
          </ac:spMkLst>
        </pc:spChg>
        <pc:spChg chg="del">
          <ac:chgData name="Stikker, Peter" userId="0c3ccf3c-f211-4dbb-800b-a0fe90374941" providerId="ADAL" clId="{D7FE01A6-E93C-48FC-B1C1-6EB1874EBBFB}" dt="2020-01-21T14:12:33.572" v="3407" actId="478"/>
          <ac:spMkLst>
            <pc:docMk/>
            <pc:sldMk cId="1272981619" sldId="342"/>
            <ac:spMk id="3" creationId="{D0130560-35C1-4D80-8779-43B1D4CB7942}"/>
          </ac:spMkLst>
        </pc:spChg>
        <pc:spChg chg="add mod">
          <ac:chgData name="Stikker, Peter" userId="0c3ccf3c-f211-4dbb-800b-a0fe90374941" providerId="ADAL" clId="{D7FE01A6-E93C-48FC-B1C1-6EB1874EBBFB}" dt="2020-01-21T15:01:24.628" v="3895" actId="14100"/>
          <ac:spMkLst>
            <pc:docMk/>
            <pc:sldMk cId="1272981619" sldId="342"/>
            <ac:spMk id="6" creationId="{7A4EFD92-C1D1-4C12-864F-72471FAF4B7B}"/>
          </ac:spMkLst>
        </pc:spChg>
        <pc:spChg chg="add mod">
          <ac:chgData name="Stikker, Peter" userId="0c3ccf3c-f211-4dbb-800b-a0fe90374941" providerId="ADAL" clId="{D7FE01A6-E93C-48FC-B1C1-6EB1874EBBFB}" dt="2020-01-21T14:15:30.867" v="3470" actId="1076"/>
          <ac:spMkLst>
            <pc:docMk/>
            <pc:sldMk cId="1272981619" sldId="342"/>
            <ac:spMk id="7" creationId="{99F4663D-7FB0-4B45-A7A9-F97F0DEB54E3}"/>
          </ac:spMkLst>
        </pc:spChg>
        <pc:spChg chg="add mod">
          <ac:chgData name="Stikker, Peter" userId="0c3ccf3c-f211-4dbb-800b-a0fe90374941" providerId="ADAL" clId="{D7FE01A6-E93C-48FC-B1C1-6EB1874EBBFB}" dt="2020-01-21T14:16:17.447" v="3481" actId="20577"/>
          <ac:spMkLst>
            <pc:docMk/>
            <pc:sldMk cId="1272981619" sldId="342"/>
            <ac:spMk id="10" creationId="{99BDFC75-29CB-4D2E-9414-DFBF490E515D}"/>
          </ac:spMkLst>
        </pc:spChg>
        <pc:spChg chg="add mod">
          <ac:chgData name="Stikker, Peter" userId="0c3ccf3c-f211-4dbb-800b-a0fe90374941" providerId="ADAL" clId="{D7FE01A6-E93C-48FC-B1C1-6EB1874EBBFB}" dt="2020-01-22T10:21:31.941" v="5680" actId="1076"/>
          <ac:spMkLst>
            <pc:docMk/>
            <pc:sldMk cId="1272981619" sldId="342"/>
            <ac:spMk id="11" creationId="{83F77E80-4F96-4470-BB6D-4118A0C37828}"/>
          </ac:spMkLst>
        </pc:spChg>
        <pc:spChg chg="add mod">
          <ac:chgData name="Stikker, Peter" userId="0c3ccf3c-f211-4dbb-800b-a0fe90374941" providerId="ADAL" clId="{D7FE01A6-E93C-48FC-B1C1-6EB1874EBBFB}" dt="2020-01-22T10:21:55.612" v="5686" actId="14100"/>
          <ac:spMkLst>
            <pc:docMk/>
            <pc:sldMk cId="1272981619" sldId="342"/>
            <ac:spMk id="12" creationId="{5D274186-95C8-4B2A-BAEB-BD0968D3C041}"/>
          </ac:spMkLst>
        </pc:spChg>
        <pc:picChg chg="add mod modCrop">
          <ac:chgData name="Stikker, Peter" userId="0c3ccf3c-f211-4dbb-800b-a0fe90374941" providerId="ADAL" clId="{D7FE01A6-E93C-48FC-B1C1-6EB1874EBBFB}" dt="2020-01-22T10:21:28.995" v="5679" actId="1076"/>
          <ac:picMkLst>
            <pc:docMk/>
            <pc:sldMk cId="1272981619" sldId="342"/>
            <ac:picMk id="4" creationId="{F5027E37-8A5E-4D36-9125-90A5B2D2AE10}"/>
          </ac:picMkLst>
        </pc:picChg>
        <pc:picChg chg="add mod">
          <ac:chgData name="Stikker, Peter" userId="0c3ccf3c-f211-4dbb-800b-a0fe90374941" providerId="ADAL" clId="{D7FE01A6-E93C-48FC-B1C1-6EB1874EBBFB}" dt="2020-01-21T14:13:56.605" v="3417" actId="1076"/>
          <ac:picMkLst>
            <pc:docMk/>
            <pc:sldMk cId="1272981619" sldId="342"/>
            <ac:picMk id="5" creationId="{A807DE77-7A1C-4A07-A91E-ECF93F7C4AAE}"/>
          </ac:picMkLst>
        </pc:picChg>
        <pc:picChg chg="add mod modCrop">
          <ac:chgData name="Stikker, Peter" userId="0c3ccf3c-f211-4dbb-800b-a0fe90374941" providerId="ADAL" clId="{D7FE01A6-E93C-48FC-B1C1-6EB1874EBBFB}" dt="2020-01-21T14:15:35.948" v="3472" actId="1076"/>
          <ac:picMkLst>
            <pc:docMk/>
            <pc:sldMk cId="1272981619" sldId="342"/>
            <ac:picMk id="8" creationId="{E8C429C4-2444-48C5-A91B-6F590781C69B}"/>
          </ac:picMkLst>
        </pc:picChg>
        <pc:picChg chg="add mod modCrop">
          <ac:chgData name="Stikker, Peter" userId="0c3ccf3c-f211-4dbb-800b-a0fe90374941" providerId="ADAL" clId="{D7FE01A6-E93C-48FC-B1C1-6EB1874EBBFB}" dt="2020-01-22T10:21:23.811" v="5678" actId="1076"/>
          <ac:picMkLst>
            <pc:docMk/>
            <pc:sldMk cId="1272981619" sldId="342"/>
            <ac:picMk id="9" creationId="{CB0E590C-76C9-412A-9099-BFFB76720679}"/>
          </ac:picMkLst>
        </pc:picChg>
      </pc:sldChg>
      <pc:sldChg chg="addSp modSp add modAnim">
        <pc:chgData name="Stikker, Peter" userId="0c3ccf3c-f211-4dbb-800b-a0fe90374941" providerId="ADAL" clId="{D7FE01A6-E93C-48FC-B1C1-6EB1874EBBFB}" dt="2020-01-22T10:24:04.149" v="5701"/>
        <pc:sldMkLst>
          <pc:docMk/>
          <pc:sldMk cId="3067245640" sldId="343"/>
        </pc:sldMkLst>
        <pc:spChg chg="mod">
          <ac:chgData name="Stikker, Peter" userId="0c3ccf3c-f211-4dbb-800b-a0fe90374941" providerId="ADAL" clId="{D7FE01A6-E93C-48FC-B1C1-6EB1874EBBFB}" dt="2020-01-21T14:18:17.359" v="3505" actId="20577"/>
          <ac:spMkLst>
            <pc:docMk/>
            <pc:sldMk cId="3067245640" sldId="343"/>
            <ac:spMk id="2" creationId="{1B47B00C-F684-40F4-B5A8-E478FB13F231}"/>
          </ac:spMkLst>
        </pc:spChg>
        <pc:spChg chg="mod">
          <ac:chgData name="Stikker, Peter" userId="0c3ccf3c-f211-4dbb-800b-a0fe90374941" providerId="ADAL" clId="{D7FE01A6-E93C-48FC-B1C1-6EB1874EBBFB}" dt="2020-01-21T14:19:15.370" v="3622" actId="1076"/>
          <ac:spMkLst>
            <pc:docMk/>
            <pc:sldMk cId="3067245640" sldId="343"/>
            <ac:spMk id="3" creationId="{B2148A46-4333-47EF-A379-4238A16F6550}"/>
          </ac:spMkLst>
        </pc:spChg>
        <pc:spChg chg="add mod">
          <ac:chgData name="Stikker, Peter" userId="0c3ccf3c-f211-4dbb-800b-a0fe90374941" providerId="ADAL" clId="{D7FE01A6-E93C-48FC-B1C1-6EB1874EBBFB}" dt="2020-01-22T10:23:19.428" v="5693" actId="1076"/>
          <ac:spMkLst>
            <pc:docMk/>
            <pc:sldMk cId="3067245640" sldId="343"/>
            <ac:spMk id="8" creationId="{64272A6B-F9AE-4A86-A850-985FC6FBEE75}"/>
          </ac:spMkLst>
        </pc:spChg>
        <pc:spChg chg="add mod">
          <ac:chgData name="Stikker, Peter" userId="0c3ccf3c-f211-4dbb-800b-a0fe90374941" providerId="ADAL" clId="{D7FE01A6-E93C-48FC-B1C1-6EB1874EBBFB}" dt="2020-01-22T10:23:53.340" v="5699" actId="1076"/>
          <ac:spMkLst>
            <pc:docMk/>
            <pc:sldMk cId="3067245640" sldId="343"/>
            <ac:spMk id="9" creationId="{A04A2A65-D2AC-4157-A806-A1AA24CF5A45}"/>
          </ac:spMkLst>
        </pc:spChg>
        <pc:picChg chg="add mod modCrop">
          <ac:chgData name="Stikker, Peter" userId="0c3ccf3c-f211-4dbb-800b-a0fe90374941" providerId="ADAL" clId="{D7FE01A6-E93C-48FC-B1C1-6EB1874EBBFB}" dt="2020-01-21T14:21:51.859" v="3652" actId="208"/>
          <ac:picMkLst>
            <pc:docMk/>
            <pc:sldMk cId="3067245640" sldId="343"/>
            <ac:picMk id="4" creationId="{1A98899F-D269-4EC8-8477-89714F627829}"/>
          </ac:picMkLst>
        </pc:picChg>
        <pc:picChg chg="add mod modCrop">
          <ac:chgData name="Stikker, Peter" userId="0c3ccf3c-f211-4dbb-800b-a0fe90374941" providerId="ADAL" clId="{D7FE01A6-E93C-48FC-B1C1-6EB1874EBBFB}" dt="2020-01-21T14:20:25.210" v="3636" actId="14100"/>
          <ac:picMkLst>
            <pc:docMk/>
            <pc:sldMk cId="3067245640" sldId="343"/>
            <ac:picMk id="5" creationId="{619AC47C-DC5A-4790-B33C-5F0851DDA156}"/>
          </ac:picMkLst>
        </pc:picChg>
        <pc:picChg chg="add mod modCrop">
          <ac:chgData name="Stikker, Peter" userId="0c3ccf3c-f211-4dbb-800b-a0fe90374941" providerId="ADAL" clId="{D7FE01A6-E93C-48FC-B1C1-6EB1874EBBFB}" dt="2020-01-21T14:21:55.203" v="3653" actId="1076"/>
          <ac:picMkLst>
            <pc:docMk/>
            <pc:sldMk cId="3067245640" sldId="343"/>
            <ac:picMk id="6" creationId="{30DB4CD7-BFAF-4B65-AC5D-867030722648}"/>
          </ac:picMkLst>
        </pc:picChg>
        <pc:picChg chg="add mod modCrop">
          <ac:chgData name="Stikker, Peter" userId="0c3ccf3c-f211-4dbb-800b-a0fe90374941" providerId="ADAL" clId="{D7FE01A6-E93C-48FC-B1C1-6EB1874EBBFB}" dt="2020-01-22T10:23:44.525" v="5697" actId="14100"/>
          <ac:picMkLst>
            <pc:docMk/>
            <pc:sldMk cId="3067245640" sldId="343"/>
            <ac:picMk id="7" creationId="{8DBA97CC-2AE5-425A-872B-CE7A1168A1F7}"/>
          </ac:picMkLst>
        </pc:picChg>
      </pc:sldChg>
      <pc:sldChg chg="addSp delSp modSp add">
        <pc:chgData name="Stikker, Peter" userId="0c3ccf3c-f211-4dbb-800b-a0fe90374941" providerId="ADAL" clId="{D7FE01A6-E93C-48FC-B1C1-6EB1874EBBFB}" dt="2020-01-21T15:07:37.649" v="4058" actId="20577"/>
        <pc:sldMkLst>
          <pc:docMk/>
          <pc:sldMk cId="3539578187" sldId="344"/>
        </pc:sldMkLst>
        <pc:spChg chg="del">
          <ac:chgData name="Stikker, Peter" userId="0c3ccf3c-f211-4dbb-800b-a0fe90374941" providerId="ADAL" clId="{D7FE01A6-E93C-48FC-B1C1-6EB1874EBBFB}" dt="2020-01-21T14:51:56.078" v="3672"/>
          <ac:spMkLst>
            <pc:docMk/>
            <pc:sldMk cId="3539578187" sldId="344"/>
            <ac:spMk id="2" creationId="{F42EFC7B-52E1-44B0-A877-3AEB13A49836}"/>
          </ac:spMkLst>
        </pc:spChg>
        <pc:spChg chg="del">
          <ac:chgData name="Stikker, Peter" userId="0c3ccf3c-f211-4dbb-800b-a0fe90374941" providerId="ADAL" clId="{D7FE01A6-E93C-48FC-B1C1-6EB1874EBBFB}" dt="2020-01-21T14:51:56.078" v="3672"/>
          <ac:spMkLst>
            <pc:docMk/>
            <pc:sldMk cId="3539578187" sldId="344"/>
            <ac:spMk id="3" creationId="{36548DB4-A8D3-4CEB-90C6-2391E156C3B3}"/>
          </ac:spMkLst>
        </pc:spChg>
        <pc:spChg chg="add mod">
          <ac:chgData name="Stikker, Peter" userId="0c3ccf3c-f211-4dbb-800b-a0fe90374941" providerId="ADAL" clId="{D7FE01A6-E93C-48FC-B1C1-6EB1874EBBFB}" dt="2020-01-21T15:07:32.509" v="4046" actId="20577"/>
          <ac:spMkLst>
            <pc:docMk/>
            <pc:sldMk cId="3539578187" sldId="344"/>
            <ac:spMk id="4" creationId="{564866E9-87CB-493B-AEFE-4955F949AD71}"/>
          </ac:spMkLst>
        </pc:spChg>
        <pc:spChg chg="add mod">
          <ac:chgData name="Stikker, Peter" userId="0c3ccf3c-f211-4dbb-800b-a0fe90374941" providerId="ADAL" clId="{D7FE01A6-E93C-48FC-B1C1-6EB1874EBBFB}" dt="2020-01-21T15:07:37.649" v="4058" actId="20577"/>
          <ac:spMkLst>
            <pc:docMk/>
            <pc:sldMk cId="3539578187" sldId="344"/>
            <ac:spMk id="5" creationId="{209365F9-8D55-4A5A-85EB-18028E845FDE}"/>
          </ac:spMkLst>
        </pc:spChg>
      </pc:sldChg>
      <pc:sldChg chg="modSp add modAnim modNotesTx">
        <pc:chgData name="Stikker, Peter" userId="0c3ccf3c-f211-4dbb-800b-a0fe90374941" providerId="ADAL" clId="{D7FE01A6-E93C-48FC-B1C1-6EB1874EBBFB}" dt="2020-01-21T15:44:29.447" v="4342"/>
        <pc:sldMkLst>
          <pc:docMk/>
          <pc:sldMk cId="1300858521" sldId="345"/>
        </pc:sldMkLst>
        <pc:spChg chg="mod">
          <ac:chgData name="Stikker, Peter" userId="0c3ccf3c-f211-4dbb-800b-a0fe90374941" providerId="ADAL" clId="{D7FE01A6-E93C-48FC-B1C1-6EB1874EBBFB}" dt="2020-01-21T14:54:49.955" v="3800" actId="20577"/>
          <ac:spMkLst>
            <pc:docMk/>
            <pc:sldMk cId="1300858521" sldId="345"/>
            <ac:spMk id="2" creationId="{1F7742A2-BBAE-42AB-A7EF-0C0B98FA257D}"/>
          </ac:spMkLst>
        </pc:spChg>
        <pc:spChg chg="mod">
          <ac:chgData name="Stikker, Peter" userId="0c3ccf3c-f211-4dbb-800b-a0fe90374941" providerId="ADAL" clId="{D7FE01A6-E93C-48FC-B1C1-6EB1874EBBFB}" dt="2020-01-21T14:57:07.395" v="3822" actId="20577"/>
          <ac:spMkLst>
            <pc:docMk/>
            <pc:sldMk cId="1300858521" sldId="345"/>
            <ac:spMk id="3" creationId="{0AEFD39B-C3FE-4028-AD44-8C53E7F89079}"/>
          </ac:spMkLst>
        </pc:spChg>
      </pc:sldChg>
      <pc:sldChg chg="addSp modSp add modAnim">
        <pc:chgData name="Stikker, Peter" userId="0c3ccf3c-f211-4dbb-800b-a0fe90374941" providerId="ADAL" clId="{D7FE01A6-E93C-48FC-B1C1-6EB1874EBBFB}" dt="2020-01-21T15:05:29.587" v="3956"/>
        <pc:sldMkLst>
          <pc:docMk/>
          <pc:sldMk cId="3172374159" sldId="346"/>
        </pc:sldMkLst>
        <pc:spChg chg="mod">
          <ac:chgData name="Stikker, Peter" userId="0c3ccf3c-f211-4dbb-800b-a0fe90374941" providerId="ADAL" clId="{D7FE01A6-E93C-48FC-B1C1-6EB1874EBBFB}" dt="2020-01-21T15:03:28.705" v="3915" actId="1076"/>
          <ac:spMkLst>
            <pc:docMk/>
            <pc:sldMk cId="3172374159" sldId="346"/>
            <ac:spMk id="2" creationId="{74303F49-8B26-40B3-BA15-74247707D793}"/>
          </ac:spMkLst>
        </pc:spChg>
        <pc:spChg chg="mod">
          <ac:chgData name="Stikker, Peter" userId="0c3ccf3c-f211-4dbb-800b-a0fe90374941" providerId="ADAL" clId="{D7FE01A6-E93C-48FC-B1C1-6EB1874EBBFB}" dt="2020-01-21T15:03:31.113" v="3916" actId="1076"/>
          <ac:spMkLst>
            <pc:docMk/>
            <pc:sldMk cId="3172374159" sldId="346"/>
            <ac:spMk id="3" creationId="{374E6D32-6AA7-4174-817A-2440E4BE5526}"/>
          </ac:spMkLst>
        </pc:spChg>
        <pc:spChg chg="add mod">
          <ac:chgData name="Stikker, Peter" userId="0c3ccf3c-f211-4dbb-800b-a0fe90374941" providerId="ADAL" clId="{D7FE01A6-E93C-48FC-B1C1-6EB1874EBBFB}" dt="2020-01-21T15:05:07.594" v="3944" actId="1076"/>
          <ac:spMkLst>
            <pc:docMk/>
            <pc:sldMk cId="3172374159" sldId="346"/>
            <ac:spMk id="5" creationId="{C6586019-806F-4127-A219-D7A055AB25C1}"/>
          </ac:spMkLst>
        </pc:spChg>
        <pc:spChg chg="add mod">
          <ac:chgData name="Stikker, Peter" userId="0c3ccf3c-f211-4dbb-800b-a0fe90374941" providerId="ADAL" clId="{D7FE01A6-E93C-48FC-B1C1-6EB1874EBBFB}" dt="2020-01-21T15:04:38.640" v="3933" actId="1076"/>
          <ac:spMkLst>
            <pc:docMk/>
            <pc:sldMk cId="3172374159" sldId="346"/>
            <ac:spMk id="10" creationId="{D20793B0-E9DC-498D-B18E-71C5E5287AB8}"/>
          </ac:spMkLst>
        </pc:spChg>
        <pc:spChg chg="add mod">
          <ac:chgData name="Stikker, Peter" userId="0c3ccf3c-f211-4dbb-800b-a0fe90374941" providerId="ADAL" clId="{D7FE01A6-E93C-48FC-B1C1-6EB1874EBBFB}" dt="2020-01-21T15:04:46.905" v="3937" actId="1076"/>
          <ac:spMkLst>
            <pc:docMk/>
            <pc:sldMk cId="3172374159" sldId="346"/>
            <ac:spMk id="11" creationId="{F99AD5DA-7F69-4773-B924-70B127F5CC90}"/>
          </ac:spMkLst>
        </pc:spChg>
        <pc:picChg chg="add mod">
          <ac:chgData name="Stikker, Peter" userId="0c3ccf3c-f211-4dbb-800b-a0fe90374941" providerId="ADAL" clId="{D7FE01A6-E93C-48FC-B1C1-6EB1874EBBFB}" dt="2020-01-21T15:05:01.785" v="3943" actId="1076"/>
          <ac:picMkLst>
            <pc:docMk/>
            <pc:sldMk cId="3172374159" sldId="346"/>
            <ac:picMk id="4" creationId="{87CFCE6F-FA4D-4DB4-B111-25A23DD8C846}"/>
          </ac:picMkLst>
        </pc:picChg>
        <pc:picChg chg="add mod modCrop">
          <ac:chgData name="Stikker, Peter" userId="0c3ccf3c-f211-4dbb-800b-a0fe90374941" providerId="ADAL" clId="{D7FE01A6-E93C-48FC-B1C1-6EB1874EBBFB}" dt="2020-01-21T15:03:34.209" v="3917" actId="1076"/>
          <ac:picMkLst>
            <pc:docMk/>
            <pc:sldMk cId="3172374159" sldId="346"/>
            <ac:picMk id="6" creationId="{E167DF31-34F7-40AC-B748-D650128DC1F2}"/>
          </ac:picMkLst>
        </pc:picChg>
        <pc:picChg chg="add mod modCrop">
          <ac:chgData name="Stikker, Peter" userId="0c3ccf3c-f211-4dbb-800b-a0fe90374941" providerId="ADAL" clId="{D7FE01A6-E93C-48FC-B1C1-6EB1874EBBFB}" dt="2020-01-21T15:04:42.970" v="3935" actId="1076"/>
          <ac:picMkLst>
            <pc:docMk/>
            <pc:sldMk cId="3172374159" sldId="346"/>
            <ac:picMk id="7" creationId="{4C27CE3B-50CC-4516-946F-DEDDC22EA3A3}"/>
          </ac:picMkLst>
        </pc:picChg>
        <pc:picChg chg="add mod modCrop">
          <ac:chgData name="Stikker, Peter" userId="0c3ccf3c-f211-4dbb-800b-a0fe90374941" providerId="ADAL" clId="{D7FE01A6-E93C-48FC-B1C1-6EB1874EBBFB}" dt="2020-01-21T15:04:40.346" v="3934" actId="1076"/>
          <ac:picMkLst>
            <pc:docMk/>
            <pc:sldMk cId="3172374159" sldId="346"/>
            <ac:picMk id="8" creationId="{9BDC0D3F-2904-4D68-8C57-7C560E70B3F1}"/>
          </ac:picMkLst>
        </pc:picChg>
        <pc:picChg chg="add mod modCrop">
          <ac:chgData name="Stikker, Peter" userId="0c3ccf3c-f211-4dbb-800b-a0fe90374941" providerId="ADAL" clId="{D7FE01A6-E93C-48FC-B1C1-6EB1874EBBFB}" dt="2020-01-21T15:04:50.906" v="3938" actId="1076"/>
          <ac:picMkLst>
            <pc:docMk/>
            <pc:sldMk cId="3172374159" sldId="346"/>
            <ac:picMk id="9" creationId="{E9B751EA-2520-46C8-9321-05E2BE0E9D51}"/>
          </ac:picMkLst>
        </pc:picChg>
      </pc:sldChg>
      <pc:sldChg chg="addSp modSp add modAnim">
        <pc:chgData name="Stikker, Peter" userId="0c3ccf3c-f211-4dbb-800b-a0fe90374941" providerId="ADAL" clId="{D7FE01A6-E93C-48FC-B1C1-6EB1874EBBFB}" dt="2020-01-21T15:43:10.606" v="4335" actId="14100"/>
        <pc:sldMkLst>
          <pc:docMk/>
          <pc:sldMk cId="3706342329" sldId="347"/>
        </pc:sldMkLst>
        <pc:spChg chg="mod">
          <ac:chgData name="Stikker, Peter" userId="0c3ccf3c-f211-4dbb-800b-a0fe90374941" providerId="ADAL" clId="{D7FE01A6-E93C-48FC-B1C1-6EB1874EBBFB}" dt="2020-01-21T15:11:52.336" v="4171" actId="1076"/>
          <ac:spMkLst>
            <pc:docMk/>
            <pc:sldMk cId="3706342329" sldId="347"/>
            <ac:spMk id="2" creationId="{72AE8A2F-C3C3-4973-AB6E-F54048BA5D72}"/>
          </ac:spMkLst>
        </pc:spChg>
        <pc:spChg chg="mod">
          <ac:chgData name="Stikker, Peter" userId="0c3ccf3c-f211-4dbb-800b-a0fe90374941" providerId="ADAL" clId="{D7FE01A6-E93C-48FC-B1C1-6EB1874EBBFB}" dt="2020-01-21T15:17:43.813" v="4248" actId="1076"/>
          <ac:spMkLst>
            <pc:docMk/>
            <pc:sldMk cId="3706342329" sldId="347"/>
            <ac:spMk id="3" creationId="{95C110F5-1497-45F9-B2B5-9D72DB697381}"/>
          </ac:spMkLst>
        </pc:spChg>
        <pc:spChg chg="add mod">
          <ac:chgData name="Stikker, Peter" userId="0c3ccf3c-f211-4dbb-800b-a0fe90374941" providerId="ADAL" clId="{D7FE01A6-E93C-48FC-B1C1-6EB1874EBBFB}" dt="2020-01-21T15:17:59.357" v="4253" actId="1076"/>
          <ac:spMkLst>
            <pc:docMk/>
            <pc:sldMk cId="3706342329" sldId="347"/>
            <ac:spMk id="6" creationId="{44BA0E7A-029F-42A4-9ED7-79F9F7CC7474}"/>
          </ac:spMkLst>
        </pc:spChg>
        <pc:spChg chg="add mod">
          <ac:chgData name="Stikker, Peter" userId="0c3ccf3c-f211-4dbb-800b-a0fe90374941" providerId="ADAL" clId="{D7FE01A6-E93C-48FC-B1C1-6EB1874EBBFB}" dt="2020-01-21T15:41:30.014" v="4314" actId="14100"/>
          <ac:spMkLst>
            <pc:docMk/>
            <pc:sldMk cId="3706342329" sldId="347"/>
            <ac:spMk id="11" creationId="{2C89ED8B-59EE-4FE5-8531-F2D460E11AB5}"/>
          </ac:spMkLst>
        </pc:spChg>
        <pc:spChg chg="add mod">
          <ac:chgData name="Stikker, Peter" userId="0c3ccf3c-f211-4dbb-800b-a0fe90374941" providerId="ADAL" clId="{D7FE01A6-E93C-48FC-B1C1-6EB1874EBBFB}" dt="2020-01-21T15:38:44.239" v="4279" actId="1582"/>
          <ac:spMkLst>
            <pc:docMk/>
            <pc:sldMk cId="3706342329" sldId="347"/>
            <ac:spMk id="14" creationId="{856A5E42-B575-47D5-84E1-4A6B5289BDA4}"/>
          </ac:spMkLst>
        </pc:spChg>
        <pc:spChg chg="add mod">
          <ac:chgData name="Stikker, Peter" userId="0c3ccf3c-f211-4dbb-800b-a0fe90374941" providerId="ADAL" clId="{D7FE01A6-E93C-48FC-B1C1-6EB1874EBBFB}" dt="2020-01-21T15:38:52.126" v="4281" actId="1076"/>
          <ac:spMkLst>
            <pc:docMk/>
            <pc:sldMk cId="3706342329" sldId="347"/>
            <ac:spMk id="15" creationId="{98C9D2F4-35B1-4ADF-AD74-8F8E2A0457CC}"/>
          </ac:spMkLst>
        </pc:spChg>
        <pc:spChg chg="add mod">
          <ac:chgData name="Stikker, Peter" userId="0c3ccf3c-f211-4dbb-800b-a0fe90374941" providerId="ADAL" clId="{D7FE01A6-E93C-48FC-B1C1-6EB1874EBBFB}" dt="2020-01-21T15:43:08.030" v="4334" actId="14100"/>
          <ac:spMkLst>
            <pc:docMk/>
            <pc:sldMk cId="3706342329" sldId="347"/>
            <ac:spMk id="16" creationId="{0E6DD5B8-6C92-4AB9-86FA-6C8F3B58BD58}"/>
          </ac:spMkLst>
        </pc:spChg>
        <pc:spChg chg="add mod">
          <ac:chgData name="Stikker, Peter" userId="0c3ccf3c-f211-4dbb-800b-a0fe90374941" providerId="ADAL" clId="{D7FE01A6-E93C-48FC-B1C1-6EB1874EBBFB}" dt="2020-01-21T15:40:13.693" v="4299" actId="14100"/>
          <ac:spMkLst>
            <pc:docMk/>
            <pc:sldMk cId="3706342329" sldId="347"/>
            <ac:spMk id="17" creationId="{A41163DA-8A69-4D4E-8AE1-5BDB9904ED9F}"/>
          </ac:spMkLst>
        </pc:spChg>
        <pc:spChg chg="add mod">
          <ac:chgData name="Stikker, Peter" userId="0c3ccf3c-f211-4dbb-800b-a0fe90374941" providerId="ADAL" clId="{D7FE01A6-E93C-48FC-B1C1-6EB1874EBBFB}" dt="2020-01-21T15:43:10.606" v="4335" actId="14100"/>
          <ac:spMkLst>
            <pc:docMk/>
            <pc:sldMk cId="3706342329" sldId="347"/>
            <ac:spMk id="18" creationId="{F8590ABE-A400-4559-9E62-2A8573213AE5}"/>
          </ac:spMkLst>
        </pc:spChg>
        <pc:spChg chg="add mod">
          <ac:chgData name="Stikker, Peter" userId="0c3ccf3c-f211-4dbb-800b-a0fe90374941" providerId="ADAL" clId="{D7FE01A6-E93C-48FC-B1C1-6EB1874EBBFB}" dt="2020-01-21T15:40:28.614" v="4305" actId="14100"/>
          <ac:spMkLst>
            <pc:docMk/>
            <pc:sldMk cId="3706342329" sldId="347"/>
            <ac:spMk id="19" creationId="{B0F3CBCC-C687-4BA9-AD68-F8574920E1FD}"/>
          </ac:spMkLst>
        </pc:spChg>
        <pc:spChg chg="add mod">
          <ac:chgData name="Stikker, Peter" userId="0c3ccf3c-f211-4dbb-800b-a0fe90374941" providerId="ADAL" clId="{D7FE01A6-E93C-48FC-B1C1-6EB1874EBBFB}" dt="2020-01-21T15:41:51.678" v="4323" actId="14100"/>
          <ac:spMkLst>
            <pc:docMk/>
            <pc:sldMk cId="3706342329" sldId="347"/>
            <ac:spMk id="20" creationId="{FE33C577-06B9-49A5-B1B0-E4FAD346C698}"/>
          </ac:spMkLst>
        </pc:spChg>
        <pc:spChg chg="add mod">
          <ac:chgData name="Stikker, Peter" userId="0c3ccf3c-f211-4dbb-800b-a0fe90374941" providerId="ADAL" clId="{D7FE01A6-E93C-48FC-B1C1-6EB1874EBBFB}" dt="2020-01-21T15:42:00.341" v="4326" actId="14100"/>
          <ac:spMkLst>
            <pc:docMk/>
            <pc:sldMk cId="3706342329" sldId="347"/>
            <ac:spMk id="21" creationId="{0B95DE3B-8158-4A48-9E5F-388BCF6C846D}"/>
          </ac:spMkLst>
        </pc:spChg>
        <pc:picChg chg="add mod modCrop">
          <ac:chgData name="Stikker, Peter" userId="0c3ccf3c-f211-4dbb-800b-a0fe90374941" providerId="ADAL" clId="{D7FE01A6-E93C-48FC-B1C1-6EB1874EBBFB}" dt="2020-01-21T15:19:24.101" v="4268" actId="14100"/>
          <ac:picMkLst>
            <pc:docMk/>
            <pc:sldMk cId="3706342329" sldId="347"/>
            <ac:picMk id="4" creationId="{35745923-5FC3-406E-A976-CD355614D389}"/>
          </ac:picMkLst>
        </pc:picChg>
        <pc:picChg chg="add mod">
          <ac:chgData name="Stikker, Peter" userId="0c3ccf3c-f211-4dbb-800b-a0fe90374941" providerId="ADAL" clId="{D7FE01A6-E93C-48FC-B1C1-6EB1874EBBFB}" dt="2020-01-21T15:19:27.030" v="4269" actId="14100"/>
          <ac:picMkLst>
            <pc:docMk/>
            <pc:sldMk cId="3706342329" sldId="347"/>
            <ac:picMk id="5" creationId="{02511F54-516B-42AC-B3F4-93AF36A73AA3}"/>
          </ac:picMkLst>
        </pc:picChg>
        <pc:picChg chg="add mod modCrop">
          <ac:chgData name="Stikker, Peter" userId="0c3ccf3c-f211-4dbb-800b-a0fe90374941" providerId="ADAL" clId="{D7FE01A6-E93C-48FC-B1C1-6EB1874EBBFB}" dt="2020-01-21T15:39:08.531" v="4286" actId="1076"/>
          <ac:picMkLst>
            <pc:docMk/>
            <pc:sldMk cId="3706342329" sldId="347"/>
            <ac:picMk id="7" creationId="{E6D25CC9-F60A-47B8-99C4-10390A89A827}"/>
          </ac:picMkLst>
        </pc:picChg>
        <pc:picChg chg="add mod modCrop">
          <ac:chgData name="Stikker, Peter" userId="0c3ccf3c-f211-4dbb-800b-a0fe90374941" providerId="ADAL" clId="{D7FE01A6-E93C-48FC-B1C1-6EB1874EBBFB}" dt="2020-01-21T15:39:10.781" v="4287" actId="1076"/>
          <ac:picMkLst>
            <pc:docMk/>
            <pc:sldMk cId="3706342329" sldId="347"/>
            <ac:picMk id="8" creationId="{BBD687C3-DBEC-498D-AC0A-64B857176D7B}"/>
          </ac:picMkLst>
        </pc:picChg>
        <pc:picChg chg="add mod modCrop">
          <ac:chgData name="Stikker, Peter" userId="0c3ccf3c-f211-4dbb-800b-a0fe90374941" providerId="ADAL" clId="{D7FE01A6-E93C-48FC-B1C1-6EB1874EBBFB}" dt="2020-01-21T15:17:59.357" v="4253" actId="1076"/>
          <ac:picMkLst>
            <pc:docMk/>
            <pc:sldMk cId="3706342329" sldId="347"/>
            <ac:picMk id="9" creationId="{B35FD948-4495-4095-8F63-BD27EFB3CE73}"/>
          </ac:picMkLst>
        </pc:picChg>
        <pc:picChg chg="add mod modCrop">
          <ac:chgData name="Stikker, Peter" userId="0c3ccf3c-f211-4dbb-800b-a0fe90374941" providerId="ADAL" clId="{D7FE01A6-E93C-48FC-B1C1-6EB1874EBBFB}" dt="2020-01-21T15:17:59.357" v="4253" actId="1076"/>
          <ac:picMkLst>
            <pc:docMk/>
            <pc:sldMk cId="3706342329" sldId="347"/>
            <ac:picMk id="10" creationId="{1E2E8B9F-1F17-4416-9BA0-B210F5645685}"/>
          </ac:picMkLst>
        </pc:picChg>
        <pc:picChg chg="add mod modCrop">
          <ac:chgData name="Stikker, Peter" userId="0c3ccf3c-f211-4dbb-800b-a0fe90374941" providerId="ADAL" clId="{D7FE01A6-E93C-48FC-B1C1-6EB1874EBBFB}" dt="2020-01-21T15:18:09.159" v="4257" actId="208"/>
          <ac:picMkLst>
            <pc:docMk/>
            <pc:sldMk cId="3706342329" sldId="347"/>
            <ac:picMk id="12" creationId="{0DD0E814-5427-41F5-8D73-1EAFE89844BF}"/>
          </ac:picMkLst>
        </pc:picChg>
        <pc:picChg chg="add mod modCrop">
          <ac:chgData name="Stikker, Peter" userId="0c3ccf3c-f211-4dbb-800b-a0fe90374941" providerId="ADAL" clId="{D7FE01A6-E93C-48FC-B1C1-6EB1874EBBFB}" dt="2020-01-21T15:18:42.863" v="4263" actId="14100"/>
          <ac:picMkLst>
            <pc:docMk/>
            <pc:sldMk cId="3706342329" sldId="347"/>
            <ac:picMk id="13" creationId="{7E882E52-139E-4482-9F52-10255A155CB2}"/>
          </ac:picMkLst>
        </pc:picChg>
      </pc:sldChg>
      <pc:sldChg chg="addSp delSp modSp add">
        <pc:chgData name="Stikker, Peter" userId="0c3ccf3c-f211-4dbb-800b-a0fe90374941" providerId="ADAL" clId="{D7FE01A6-E93C-48FC-B1C1-6EB1874EBBFB}" dt="2020-01-21T16:22:40.857" v="4810" actId="6549"/>
        <pc:sldMkLst>
          <pc:docMk/>
          <pc:sldMk cId="3225134759" sldId="348"/>
        </pc:sldMkLst>
        <pc:spChg chg="del">
          <ac:chgData name="Stikker, Peter" userId="0c3ccf3c-f211-4dbb-800b-a0fe90374941" providerId="ADAL" clId="{D7FE01A6-E93C-48FC-B1C1-6EB1874EBBFB}" dt="2020-01-21T16:00:00.930" v="4345"/>
          <ac:spMkLst>
            <pc:docMk/>
            <pc:sldMk cId="3225134759" sldId="348"/>
            <ac:spMk id="2" creationId="{72B644D1-FDEF-4F71-9397-4DFA061A7E9F}"/>
          </ac:spMkLst>
        </pc:spChg>
        <pc:spChg chg="del">
          <ac:chgData name="Stikker, Peter" userId="0c3ccf3c-f211-4dbb-800b-a0fe90374941" providerId="ADAL" clId="{D7FE01A6-E93C-48FC-B1C1-6EB1874EBBFB}" dt="2020-01-21T16:00:00.930" v="4345"/>
          <ac:spMkLst>
            <pc:docMk/>
            <pc:sldMk cId="3225134759" sldId="348"/>
            <ac:spMk id="3" creationId="{C3FA0685-2715-48B6-B0FD-89C3E37A37FA}"/>
          </ac:spMkLst>
        </pc:spChg>
        <pc:spChg chg="add mod">
          <ac:chgData name="Stikker, Peter" userId="0c3ccf3c-f211-4dbb-800b-a0fe90374941" providerId="ADAL" clId="{D7FE01A6-E93C-48FC-B1C1-6EB1874EBBFB}" dt="2020-01-21T16:00:44.617" v="4402" actId="20577"/>
          <ac:spMkLst>
            <pc:docMk/>
            <pc:sldMk cId="3225134759" sldId="348"/>
            <ac:spMk id="4" creationId="{FEFE1FEA-3575-48A2-AACB-2EDBCFFA64D6}"/>
          </ac:spMkLst>
        </pc:spChg>
        <pc:spChg chg="add mod">
          <ac:chgData name="Stikker, Peter" userId="0c3ccf3c-f211-4dbb-800b-a0fe90374941" providerId="ADAL" clId="{D7FE01A6-E93C-48FC-B1C1-6EB1874EBBFB}" dt="2020-01-21T16:22:40.857" v="4810" actId="6549"/>
          <ac:spMkLst>
            <pc:docMk/>
            <pc:sldMk cId="3225134759" sldId="348"/>
            <ac:spMk id="5" creationId="{97BAD7B4-C8E3-4EFC-8A23-D798CE3FB648}"/>
          </ac:spMkLst>
        </pc:spChg>
      </pc:sldChg>
      <pc:sldChg chg="addSp delSp modSp add modAnim">
        <pc:chgData name="Stikker, Peter" userId="0c3ccf3c-f211-4dbb-800b-a0fe90374941" providerId="ADAL" clId="{D7FE01A6-E93C-48FC-B1C1-6EB1874EBBFB}" dt="2020-01-21T16:21:25.020" v="4710" actId="208"/>
        <pc:sldMkLst>
          <pc:docMk/>
          <pc:sldMk cId="2145822736" sldId="349"/>
        </pc:sldMkLst>
        <pc:spChg chg="mod">
          <ac:chgData name="Stikker, Peter" userId="0c3ccf3c-f211-4dbb-800b-a0fe90374941" providerId="ADAL" clId="{D7FE01A6-E93C-48FC-B1C1-6EB1874EBBFB}" dt="2020-01-21T16:13:58" v="4470" actId="1076"/>
          <ac:spMkLst>
            <pc:docMk/>
            <pc:sldMk cId="2145822736" sldId="349"/>
            <ac:spMk id="2" creationId="{0EC98167-5FCB-451C-A22C-58AA4A753010}"/>
          </ac:spMkLst>
        </pc:spChg>
        <pc:spChg chg="del">
          <ac:chgData name="Stikker, Peter" userId="0c3ccf3c-f211-4dbb-800b-a0fe90374941" providerId="ADAL" clId="{D7FE01A6-E93C-48FC-B1C1-6EB1874EBBFB}" dt="2020-01-21T16:04:26.581" v="4403" actId="478"/>
          <ac:spMkLst>
            <pc:docMk/>
            <pc:sldMk cId="2145822736" sldId="349"/>
            <ac:spMk id="3" creationId="{F55547EC-C6F3-479E-BCDA-B34473012615}"/>
          </ac:spMkLst>
        </pc:spChg>
        <pc:spChg chg="add mod">
          <ac:chgData name="Stikker, Peter" userId="0c3ccf3c-f211-4dbb-800b-a0fe90374941" providerId="ADAL" clId="{D7FE01A6-E93C-48FC-B1C1-6EB1874EBBFB}" dt="2020-01-21T16:16:50.583" v="4563" actId="20577"/>
          <ac:spMkLst>
            <pc:docMk/>
            <pc:sldMk cId="2145822736" sldId="349"/>
            <ac:spMk id="12" creationId="{49AB7120-94A2-4E49-8787-BB05F68C4071}"/>
          </ac:spMkLst>
        </pc:spChg>
        <pc:spChg chg="add mod">
          <ac:chgData name="Stikker, Peter" userId="0c3ccf3c-f211-4dbb-800b-a0fe90374941" providerId="ADAL" clId="{D7FE01A6-E93C-48FC-B1C1-6EB1874EBBFB}" dt="2020-01-21T16:17:30.533" v="4611" actId="20577"/>
          <ac:spMkLst>
            <pc:docMk/>
            <pc:sldMk cId="2145822736" sldId="349"/>
            <ac:spMk id="13" creationId="{ECAD4AFF-5CEC-470A-9FC6-E97687D20C76}"/>
          </ac:spMkLst>
        </pc:spChg>
        <pc:spChg chg="add mod">
          <ac:chgData name="Stikker, Peter" userId="0c3ccf3c-f211-4dbb-800b-a0fe90374941" providerId="ADAL" clId="{D7FE01A6-E93C-48FC-B1C1-6EB1874EBBFB}" dt="2020-01-21T16:18:03.406" v="4664" actId="20577"/>
          <ac:spMkLst>
            <pc:docMk/>
            <pc:sldMk cId="2145822736" sldId="349"/>
            <ac:spMk id="14" creationId="{20BD019C-BAFB-45BC-98A2-AA6009D509DE}"/>
          </ac:spMkLst>
        </pc:spChg>
        <pc:picChg chg="add del mod modCrop">
          <ac:chgData name="Stikker, Peter" userId="0c3ccf3c-f211-4dbb-800b-a0fe90374941" providerId="ADAL" clId="{D7FE01A6-E93C-48FC-B1C1-6EB1874EBBFB}" dt="2020-01-21T16:07:05.479" v="4414" actId="478"/>
          <ac:picMkLst>
            <pc:docMk/>
            <pc:sldMk cId="2145822736" sldId="349"/>
            <ac:picMk id="4" creationId="{97B06DE8-B6E8-4261-AF1A-C5E4BF1FA1A1}"/>
          </ac:picMkLst>
        </pc:picChg>
        <pc:picChg chg="add del mod modCrop">
          <ac:chgData name="Stikker, Peter" userId="0c3ccf3c-f211-4dbb-800b-a0fe90374941" providerId="ADAL" clId="{D7FE01A6-E93C-48FC-B1C1-6EB1874EBBFB}" dt="2020-01-21T16:05:08.711" v="4413" actId="478"/>
          <ac:picMkLst>
            <pc:docMk/>
            <pc:sldMk cId="2145822736" sldId="349"/>
            <ac:picMk id="5" creationId="{0FD89714-BFFF-4384-8AD0-7ADA483C5345}"/>
          </ac:picMkLst>
        </pc:picChg>
        <pc:picChg chg="add mod modCrop">
          <ac:chgData name="Stikker, Peter" userId="0c3ccf3c-f211-4dbb-800b-a0fe90374941" providerId="ADAL" clId="{D7FE01A6-E93C-48FC-B1C1-6EB1874EBBFB}" dt="2020-01-21T16:21:25.020" v="4710" actId="208"/>
          <ac:picMkLst>
            <pc:docMk/>
            <pc:sldMk cId="2145822736" sldId="349"/>
            <ac:picMk id="6" creationId="{8E8C9E58-22C2-41BD-8690-554E621AD829}"/>
          </ac:picMkLst>
        </pc:picChg>
        <pc:picChg chg="add mod ord modCrop">
          <ac:chgData name="Stikker, Peter" userId="0c3ccf3c-f211-4dbb-800b-a0fe90374941" providerId="ADAL" clId="{D7FE01A6-E93C-48FC-B1C1-6EB1874EBBFB}" dt="2020-01-21T16:21:25.020" v="4710" actId="208"/>
          <ac:picMkLst>
            <pc:docMk/>
            <pc:sldMk cId="2145822736" sldId="349"/>
            <ac:picMk id="7" creationId="{5984D125-D04C-47B0-92C3-1C2152F8A5C2}"/>
          </ac:picMkLst>
        </pc:picChg>
        <pc:picChg chg="add mod ord modCrop">
          <ac:chgData name="Stikker, Peter" userId="0c3ccf3c-f211-4dbb-800b-a0fe90374941" providerId="ADAL" clId="{D7FE01A6-E93C-48FC-B1C1-6EB1874EBBFB}" dt="2020-01-21T16:21:25.020" v="4710" actId="208"/>
          <ac:picMkLst>
            <pc:docMk/>
            <pc:sldMk cId="2145822736" sldId="349"/>
            <ac:picMk id="8" creationId="{0A86D519-4224-41F0-BD83-E65804A30E0D}"/>
          </ac:picMkLst>
        </pc:picChg>
        <pc:picChg chg="add mod modCrop">
          <ac:chgData name="Stikker, Peter" userId="0c3ccf3c-f211-4dbb-800b-a0fe90374941" providerId="ADAL" clId="{D7FE01A6-E93C-48FC-B1C1-6EB1874EBBFB}" dt="2020-01-21T16:21:25.020" v="4710" actId="208"/>
          <ac:picMkLst>
            <pc:docMk/>
            <pc:sldMk cId="2145822736" sldId="349"/>
            <ac:picMk id="9" creationId="{3C0AF0AB-FA3D-4F42-B12E-306F257DBBBB}"/>
          </ac:picMkLst>
        </pc:picChg>
        <pc:picChg chg="add mod modCrop">
          <ac:chgData name="Stikker, Peter" userId="0c3ccf3c-f211-4dbb-800b-a0fe90374941" providerId="ADAL" clId="{D7FE01A6-E93C-48FC-B1C1-6EB1874EBBFB}" dt="2020-01-21T16:21:25.020" v="4710" actId="208"/>
          <ac:picMkLst>
            <pc:docMk/>
            <pc:sldMk cId="2145822736" sldId="349"/>
            <ac:picMk id="10" creationId="{7A2DBBCE-C7A1-4C7B-8357-986D14D85DB5}"/>
          </ac:picMkLst>
        </pc:picChg>
        <pc:picChg chg="add mod modCrop">
          <ac:chgData name="Stikker, Peter" userId="0c3ccf3c-f211-4dbb-800b-a0fe90374941" providerId="ADAL" clId="{D7FE01A6-E93C-48FC-B1C1-6EB1874EBBFB}" dt="2020-01-21T16:21:25.020" v="4710" actId="208"/>
          <ac:picMkLst>
            <pc:docMk/>
            <pc:sldMk cId="2145822736" sldId="349"/>
            <ac:picMk id="11" creationId="{17A7157D-99F3-45C1-8B39-464CD36D0848}"/>
          </ac:picMkLst>
        </pc:picChg>
      </pc:sldChg>
      <pc:sldChg chg="addSp delSp modSp add modAnim">
        <pc:chgData name="Stikker, Peter" userId="0c3ccf3c-f211-4dbb-800b-a0fe90374941" providerId="ADAL" clId="{D7FE01A6-E93C-48FC-B1C1-6EB1874EBBFB}" dt="2020-01-21T16:22:33.234" v="4809"/>
        <pc:sldMkLst>
          <pc:docMk/>
          <pc:sldMk cId="1000091853" sldId="350"/>
        </pc:sldMkLst>
        <pc:spChg chg="mod">
          <ac:chgData name="Stikker, Peter" userId="0c3ccf3c-f211-4dbb-800b-a0fe90374941" providerId="ADAL" clId="{D7FE01A6-E93C-48FC-B1C1-6EB1874EBBFB}" dt="2020-01-21T16:21:11.828" v="4709" actId="20577"/>
          <ac:spMkLst>
            <pc:docMk/>
            <pc:sldMk cId="1000091853" sldId="350"/>
            <ac:spMk id="2" creationId="{B4859852-9507-466C-9D25-4CE13B4B52AA}"/>
          </ac:spMkLst>
        </pc:spChg>
        <pc:spChg chg="del mod">
          <ac:chgData name="Stikker, Peter" userId="0c3ccf3c-f211-4dbb-800b-a0fe90374941" providerId="ADAL" clId="{D7FE01A6-E93C-48FC-B1C1-6EB1874EBBFB}" dt="2020-01-21T16:18:30.156" v="4671" actId="478"/>
          <ac:spMkLst>
            <pc:docMk/>
            <pc:sldMk cId="1000091853" sldId="350"/>
            <ac:spMk id="3" creationId="{12130DEC-E80E-46A9-B8AC-F438CEAFC9ED}"/>
          </ac:spMkLst>
        </pc:spChg>
        <pc:spChg chg="add mod">
          <ac:chgData name="Stikker, Peter" userId="0c3ccf3c-f211-4dbb-800b-a0fe90374941" providerId="ADAL" clId="{D7FE01A6-E93C-48FC-B1C1-6EB1874EBBFB}" dt="2020-01-21T16:21:46.892" v="4743" actId="20577"/>
          <ac:spMkLst>
            <pc:docMk/>
            <pc:sldMk cId="1000091853" sldId="350"/>
            <ac:spMk id="8" creationId="{B6572C70-101E-42B5-8CD1-29965D500520}"/>
          </ac:spMkLst>
        </pc:spChg>
        <pc:spChg chg="add mod">
          <ac:chgData name="Stikker, Peter" userId="0c3ccf3c-f211-4dbb-800b-a0fe90374941" providerId="ADAL" clId="{D7FE01A6-E93C-48FC-B1C1-6EB1874EBBFB}" dt="2020-01-21T16:22:27.797" v="4806" actId="14100"/>
          <ac:spMkLst>
            <pc:docMk/>
            <pc:sldMk cId="1000091853" sldId="350"/>
            <ac:spMk id="9" creationId="{BFEF5EEA-0E6C-4DDD-ABA7-208B1CB853FF}"/>
          </ac:spMkLst>
        </pc:spChg>
        <pc:picChg chg="add mod modCrop">
          <ac:chgData name="Stikker, Peter" userId="0c3ccf3c-f211-4dbb-800b-a0fe90374941" providerId="ADAL" clId="{D7FE01A6-E93C-48FC-B1C1-6EB1874EBBFB}" dt="2020-01-21T16:19:30.472" v="4687" actId="208"/>
          <ac:picMkLst>
            <pc:docMk/>
            <pc:sldMk cId="1000091853" sldId="350"/>
            <ac:picMk id="4" creationId="{984E6FBD-DBD9-4CB8-BF28-A33E5189717F}"/>
          </ac:picMkLst>
        </pc:picChg>
        <pc:picChg chg="add mod modCrop">
          <ac:chgData name="Stikker, Peter" userId="0c3ccf3c-f211-4dbb-800b-a0fe90374941" providerId="ADAL" clId="{D7FE01A6-E93C-48FC-B1C1-6EB1874EBBFB}" dt="2020-01-21T16:19:23.010" v="4684" actId="1076"/>
          <ac:picMkLst>
            <pc:docMk/>
            <pc:sldMk cId="1000091853" sldId="350"/>
            <ac:picMk id="5" creationId="{1CB432DD-99F0-41D1-949D-B7D9BF8A031D}"/>
          </ac:picMkLst>
        </pc:picChg>
        <pc:picChg chg="add mod modCrop">
          <ac:chgData name="Stikker, Peter" userId="0c3ccf3c-f211-4dbb-800b-a0fe90374941" providerId="ADAL" clId="{D7FE01A6-E93C-48FC-B1C1-6EB1874EBBFB}" dt="2020-01-21T16:22:29.764" v="4807" actId="1076"/>
          <ac:picMkLst>
            <pc:docMk/>
            <pc:sldMk cId="1000091853" sldId="350"/>
            <ac:picMk id="6" creationId="{72650B17-10A5-47C2-BDA3-9701A53AC815}"/>
          </ac:picMkLst>
        </pc:picChg>
        <pc:picChg chg="add mod modCrop">
          <ac:chgData name="Stikker, Peter" userId="0c3ccf3c-f211-4dbb-800b-a0fe90374941" providerId="ADAL" clId="{D7FE01A6-E93C-48FC-B1C1-6EB1874EBBFB}" dt="2020-01-21T16:21:05.621" v="4700" actId="14100"/>
          <ac:picMkLst>
            <pc:docMk/>
            <pc:sldMk cId="1000091853" sldId="350"/>
            <ac:picMk id="7" creationId="{277399C9-1FAF-4A60-9A2B-BFEA554C1CBA}"/>
          </ac:picMkLst>
        </pc:picChg>
      </pc:sldChg>
      <pc:sldChg chg="addSp modSp add">
        <pc:chgData name="Stikker, Peter" userId="0c3ccf3c-f211-4dbb-800b-a0fe90374941" providerId="ADAL" clId="{D7FE01A6-E93C-48FC-B1C1-6EB1874EBBFB}" dt="2020-01-21T16:29:56.714" v="4931" actId="1076"/>
        <pc:sldMkLst>
          <pc:docMk/>
          <pc:sldMk cId="3147367203" sldId="351"/>
        </pc:sldMkLst>
        <pc:spChg chg="mod">
          <ac:chgData name="Stikker, Peter" userId="0c3ccf3c-f211-4dbb-800b-a0fe90374941" providerId="ADAL" clId="{D7FE01A6-E93C-48FC-B1C1-6EB1874EBBFB}" dt="2020-01-21T16:23:14.697" v="4825" actId="20577"/>
          <ac:spMkLst>
            <pc:docMk/>
            <pc:sldMk cId="3147367203" sldId="351"/>
            <ac:spMk id="2" creationId="{45B6851B-B890-4BC4-B483-501FC2C4BC88}"/>
          </ac:spMkLst>
        </pc:spChg>
        <pc:spChg chg="mod">
          <ac:chgData name="Stikker, Peter" userId="0c3ccf3c-f211-4dbb-800b-a0fe90374941" providerId="ADAL" clId="{D7FE01A6-E93C-48FC-B1C1-6EB1874EBBFB}" dt="2020-01-21T16:28:31.724" v="4916" actId="14100"/>
          <ac:spMkLst>
            <pc:docMk/>
            <pc:sldMk cId="3147367203" sldId="351"/>
            <ac:spMk id="3" creationId="{620B9F0B-17CE-42B9-9E8B-E9DA8AA1FA82}"/>
          </ac:spMkLst>
        </pc:spChg>
        <pc:picChg chg="add mod modCrop">
          <ac:chgData name="Stikker, Peter" userId="0c3ccf3c-f211-4dbb-800b-a0fe90374941" providerId="ADAL" clId="{D7FE01A6-E93C-48FC-B1C1-6EB1874EBBFB}" dt="2020-01-21T16:26:26.987" v="4892" actId="208"/>
          <ac:picMkLst>
            <pc:docMk/>
            <pc:sldMk cId="3147367203" sldId="351"/>
            <ac:picMk id="4" creationId="{490B520B-E726-4E4D-B3E2-35334A0CF09F}"/>
          </ac:picMkLst>
        </pc:picChg>
        <pc:picChg chg="add mod modCrop">
          <ac:chgData name="Stikker, Peter" userId="0c3ccf3c-f211-4dbb-800b-a0fe90374941" providerId="ADAL" clId="{D7FE01A6-E93C-48FC-B1C1-6EB1874EBBFB}" dt="2020-01-21T16:27:29.300" v="4907" actId="1076"/>
          <ac:picMkLst>
            <pc:docMk/>
            <pc:sldMk cId="3147367203" sldId="351"/>
            <ac:picMk id="5" creationId="{9F5FA40F-40DC-4333-959F-E7B5CCA44BF4}"/>
          </ac:picMkLst>
        </pc:picChg>
        <pc:picChg chg="add mod modCrop">
          <ac:chgData name="Stikker, Peter" userId="0c3ccf3c-f211-4dbb-800b-a0fe90374941" providerId="ADAL" clId="{D7FE01A6-E93C-48FC-B1C1-6EB1874EBBFB}" dt="2020-01-21T16:27:32.131" v="4908" actId="1076"/>
          <ac:picMkLst>
            <pc:docMk/>
            <pc:sldMk cId="3147367203" sldId="351"/>
            <ac:picMk id="6" creationId="{76934290-1ED5-4EDB-9A3B-16C4262DE82B}"/>
          </ac:picMkLst>
        </pc:picChg>
        <pc:picChg chg="add mod modCrop">
          <ac:chgData name="Stikker, Peter" userId="0c3ccf3c-f211-4dbb-800b-a0fe90374941" providerId="ADAL" clId="{D7FE01A6-E93C-48FC-B1C1-6EB1874EBBFB}" dt="2020-01-21T16:28:27.251" v="4915" actId="1076"/>
          <ac:picMkLst>
            <pc:docMk/>
            <pc:sldMk cId="3147367203" sldId="351"/>
            <ac:picMk id="7" creationId="{5588A45F-CB06-434B-85EB-9DBE394F425C}"/>
          </ac:picMkLst>
        </pc:picChg>
        <pc:picChg chg="add mod modCrop">
          <ac:chgData name="Stikker, Peter" userId="0c3ccf3c-f211-4dbb-800b-a0fe90374941" providerId="ADAL" clId="{D7FE01A6-E93C-48FC-B1C1-6EB1874EBBFB}" dt="2020-01-21T16:29:13.323" v="4924" actId="732"/>
          <ac:picMkLst>
            <pc:docMk/>
            <pc:sldMk cId="3147367203" sldId="351"/>
            <ac:picMk id="8" creationId="{016F7725-1F50-419F-B75E-1C1E650769D2}"/>
          </ac:picMkLst>
        </pc:picChg>
        <pc:picChg chg="add mod modCrop">
          <ac:chgData name="Stikker, Peter" userId="0c3ccf3c-f211-4dbb-800b-a0fe90374941" providerId="ADAL" clId="{D7FE01A6-E93C-48FC-B1C1-6EB1874EBBFB}" dt="2020-01-21T16:29:56.714" v="4931" actId="1076"/>
          <ac:picMkLst>
            <pc:docMk/>
            <pc:sldMk cId="3147367203" sldId="351"/>
            <ac:picMk id="9" creationId="{DF29DC7E-01B1-412A-9DC6-7F789CF3FDE9}"/>
          </ac:picMkLst>
        </pc:picChg>
      </pc:sldChg>
      <pc:sldChg chg="addSp delSp modSp add modAnim">
        <pc:chgData name="Stikker, Peter" userId="0c3ccf3c-f211-4dbb-800b-a0fe90374941" providerId="ADAL" clId="{D7FE01A6-E93C-48FC-B1C1-6EB1874EBBFB}" dt="2020-01-22T10:34:33.015" v="5722"/>
        <pc:sldMkLst>
          <pc:docMk/>
          <pc:sldMk cId="313709349" sldId="352"/>
        </pc:sldMkLst>
        <pc:spChg chg="mod">
          <ac:chgData name="Stikker, Peter" userId="0c3ccf3c-f211-4dbb-800b-a0fe90374941" providerId="ADAL" clId="{D7FE01A6-E93C-48FC-B1C1-6EB1874EBBFB}" dt="2020-01-21T16:33:40.076" v="4964" actId="20577"/>
          <ac:spMkLst>
            <pc:docMk/>
            <pc:sldMk cId="313709349" sldId="352"/>
            <ac:spMk id="2" creationId="{399BF936-90A4-4EC1-93F4-CFEF4D3661EC}"/>
          </ac:spMkLst>
        </pc:spChg>
        <pc:spChg chg="del">
          <ac:chgData name="Stikker, Peter" userId="0c3ccf3c-f211-4dbb-800b-a0fe90374941" providerId="ADAL" clId="{D7FE01A6-E93C-48FC-B1C1-6EB1874EBBFB}" dt="2020-01-21T16:32:00.973" v="4933" actId="478"/>
          <ac:spMkLst>
            <pc:docMk/>
            <pc:sldMk cId="313709349" sldId="352"/>
            <ac:spMk id="3" creationId="{CEABA018-5A66-4D9D-81BA-433F9D21898E}"/>
          </ac:spMkLst>
        </pc:spChg>
        <pc:spChg chg="add mod">
          <ac:chgData name="Stikker, Peter" userId="0c3ccf3c-f211-4dbb-800b-a0fe90374941" providerId="ADAL" clId="{D7FE01A6-E93C-48FC-B1C1-6EB1874EBBFB}" dt="2020-01-22T10:33:58.330" v="5711" actId="14100"/>
          <ac:spMkLst>
            <pc:docMk/>
            <pc:sldMk cId="313709349" sldId="352"/>
            <ac:spMk id="8" creationId="{D21A5312-F1F2-46DD-BAD3-C1108999261C}"/>
          </ac:spMkLst>
        </pc:spChg>
        <pc:spChg chg="add mod">
          <ac:chgData name="Stikker, Peter" userId="0c3ccf3c-f211-4dbb-800b-a0fe90374941" providerId="ADAL" clId="{D7FE01A6-E93C-48FC-B1C1-6EB1874EBBFB}" dt="2020-01-22T10:34:22.547" v="5718" actId="1076"/>
          <ac:spMkLst>
            <pc:docMk/>
            <pc:sldMk cId="313709349" sldId="352"/>
            <ac:spMk id="9" creationId="{6E48B997-D4B6-4C60-B8DD-9046403C8A3D}"/>
          </ac:spMkLst>
        </pc:spChg>
        <pc:picChg chg="add mod modCrop">
          <ac:chgData name="Stikker, Peter" userId="0c3ccf3c-f211-4dbb-800b-a0fe90374941" providerId="ADAL" clId="{D7FE01A6-E93C-48FC-B1C1-6EB1874EBBFB}" dt="2020-01-22T10:33:16.218" v="5704" actId="1076"/>
          <ac:picMkLst>
            <pc:docMk/>
            <pc:sldMk cId="313709349" sldId="352"/>
            <ac:picMk id="4" creationId="{75F8A798-6EF5-4C46-A76B-7B90C8EFCD6A}"/>
          </ac:picMkLst>
        </pc:picChg>
        <pc:picChg chg="add mod modCrop">
          <ac:chgData name="Stikker, Peter" userId="0c3ccf3c-f211-4dbb-800b-a0fe90374941" providerId="ADAL" clId="{D7FE01A6-E93C-48FC-B1C1-6EB1874EBBFB}" dt="2020-01-21T16:32:42.857" v="4944" actId="1076"/>
          <ac:picMkLst>
            <pc:docMk/>
            <pc:sldMk cId="313709349" sldId="352"/>
            <ac:picMk id="5" creationId="{D3369BC5-F956-4B8A-A5D0-2A017556CCF9}"/>
          </ac:picMkLst>
        </pc:picChg>
        <pc:picChg chg="add mod modCrop">
          <ac:chgData name="Stikker, Peter" userId="0c3ccf3c-f211-4dbb-800b-a0fe90374941" providerId="ADAL" clId="{D7FE01A6-E93C-48FC-B1C1-6EB1874EBBFB}" dt="2020-01-22T10:34:00.090" v="5712" actId="1076"/>
          <ac:picMkLst>
            <pc:docMk/>
            <pc:sldMk cId="313709349" sldId="352"/>
            <ac:picMk id="6" creationId="{C6E80A01-A860-4858-BA4C-90AAED8EA9E5}"/>
          </ac:picMkLst>
        </pc:picChg>
        <pc:picChg chg="add mod modCrop">
          <ac:chgData name="Stikker, Peter" userId="0c3ccf3c-f211-4dbb-800b-a0fe90374941" providerId="ADAL" clId="{D7FE01A6-E93C-48FC-B1C1-6EB1874EBBFB}" dt="2020-01-22T10:34:26.209" v="5719" actId="1076"/>
          <ac:picMkLst>
            <pc:docMk/>
            <pc:sldMk cId="313709349" sldId="352"/>
            <ac:picMk id="7" creationId="{3539A077-4500-4726-911F-3754C718511F}"/>
          </ac:picMkLst>
        </pc:picChg>
      </pc:sldChg>
      <pc:sldChg chg="addSp delSp modSp add ord modAnim">
        <pc:chgData name="Stikker, Peter" userId="0c3ccf3c-f211-4dbb-800b-a0fe90374941" providerId="ADAL" clId="{D7FE01A6-E93C-48FC-B1C1-6EB1874EBBFB}" dt="2020-01-22T10:48:06.374" v="5923"/>
        <pc:sldMkLst>
          <pc:docMk/>
          <pc:sldMk cId="1586718283" sldId="353"/>
        </pc:sldMkLst>
        <pc:spChg chg="mod">
          <ac:chgData name="Stikker, Peter" userId="0c3ccf3c-f211-4dbb-800b-a0fe90374941" providerId="ADAL" clId="{D7FE01A6-E93C-48FC-B1C1-6EB1874EBBFB}" dt="2020-01-21T16:36:45.497" v="5025" actId="20577"/>
          <ac:spMkLst>
            <pc:docMk/>
            <pc:sldMk cId="1586718283" sldId="353"/>
            <ac:spMk id="2" creationId="{A9E0378A-208E-4D1A-A402-CDB2D23F25E9}"/>
          </ac:spMkLst>
        </pc:spChg>
        <pc:spChg chg="mod">
          <ac:chgData name="Stikker, Peter" userId="0c3ccf3c-f211-4dbb-800b-a0fe90374941" providerId="ADAL" clId="{D7FE01A6-E93C-48FC-B1C1-6EB1874EBBFB}" dt="2020-01-22T10:45:25.521" v="5809" actId="14100"/>
          <ac:spMkLst>
            <pc:docMk/>
            <pc:sldMk cId="1586718283" sldId="353"/>
            <ac:spMk id="3" creationId="{366D8590-62AE-4764-8BC2-47E06BAFD56A}"/>
          </ac:spMkLst>
        </pc:spChg>
        <pc:spChg chg="add mod">
          <ac:chgData name="Stikker, Peter" userId="0c3ccf3c-f211-4dbb-800b-a0fe90374941" providerId="ADAL" clId="{D7FE01A6-E93C-48FC-B1C1-6EB1874EBBFB}" dt="2020-01-22T10:45:44.722" v="5819" actId="14100"/>
          <ac:spMkLst>
            <pc:docMk/>
            <pc:sldMk cId="1586718283" sldId="353"/>
            <ac:spMk id="5" creationId="{9A417E6F-C567-4241-80F6-FDB5932E8066}"/>
          </ac:spMkLst>
        </pc:spChg>
        <pc:spChg chg="add mod">
          <ac:chgData name="Stikker, Peter" userId="0c3ccf3c-f211-4dbb-800b-a0fe90374941" providerId="ADAL" clId="{D7FE01A6-E93C-48FC-B1C1-6EB1874EBBFB}" dt="2020-01-22T10:46:28.087" v="5849" actId="1076"/>
          <ac:spMkLst>
            <pc:docMk/>
            <pc:sldMk cId="1586718283" sldId="353"/>
            <ac:spMk id="7" creationId="{1C858010-475E-4996-99D0-A01183B3F149}"/>
          </ac:spMkLst>
        </pc:spChg>
        <pc:spChg chg="add del mod">
          <ac:chgData name="Stikker, Peter" userId="0c3ccf3c-f211-4dbb-800b-a0fe90374941" providerId="ADAL" clId="{D7FE01A6-E93C-48FC-B1C1-6EB1874EBBFB}" dt="2020-01-21T16:40:03.004" v="5098" actId="478"/>
          <ac:spMkLst>
            <pc:docMk/>
            <pc:sldMk cId="1586718283" sldId="353"/>
            <ac:spMk id="9" creationId="{AC02B1D8-A6E5-45FB-A37A-E87C9973BEAA}"/>
          </ac:spMkLst>
        </pc:spChg>
        <pc:spChg chg="add mod">
          <ac:chgData name="Stikker, Peter" userId="0c3ccf3c-f211-4dbb-800b-a0fe90374941" providerId="ADAL" clId="{D7FE01A6-E93C-48FC-B1C1-6EB1874EBBFB}" dt="2020-01-22T10:47:46.978" v="5922" actId="20577"/>
          <ac:spMkLst>
            <pc:docMk/>
            <pc:sldMk cId="1586718283" sldId="353"/>
            <ac:spMk id="10" creationId="{1FD79FDA-46C3-4A9B-97EF-37817EEFB1A0}"/>
          </ac:spMkLst>
        </pc:spChg>
        <pc:spChg chg="add mod">
          <ac:chgData name="Stikker, Peter" userId="0c3ccf3c-f211-4dbb-800b-a0fe90374941" providerId="ADAL" clId="{D7FE01A6-E93C-48FC-B1C1-6EB1874EBBFB}" dt="2020-01-22T10:35:02.091" v="5724" actId="1076"/>
          <ac:spMkLst>
            <pc:docMk/>
            <pc:sldMk cId="1586718283" sldId="353"/>
            <ac:spMk id="12" creationId="{75921D8C-F6FB-42AC-8643-35041F68CD41}"/>
          </ac:spMkLst>
        </pc:spChg>
        <pc:picChg chg="add mod modCrop">
          <ac:chgData name="Stikker, Peter" userId="0c3ccf3c-f211-4dbb-800b-a0fe90374941" providerId="ADAL" clId="{D7FE01A6-E93C-48FC-B1C1-6EB1874EBBFB}" dt="2020-01-21T16:37:38.432" v="5043" actId="208"/>
          <ac:picMkLst>
            <pc:docMk/>
            <pc:sldMk cId="1586718283" sldId="353"/>
            <ac:picMk id="4" creationId="{BF42596C-7889-4434-B3C4-BE69D8E6334A}"/>
          </ac:picMkLst>
        </pc:picChg>
        <pc:picChg chg="add mod modCrop">
          <ac:chgData name="Stikker, Peter" userId="0c3ccf3c-f211-4dbb-800b-a0fe90374941" providerId="ADAL" clId="{D7FE01A6-E93C-48FC-B1C1-6EB1874EBBFB}" dt="2020-01-21T16:38:27.106" v="5052" actId="208"/>
          <ac:picMkLst>
            <pc:docMk/>
            <pc:sldMk cId="1586718283" sldId="353"/>
            <ac:picMk id="6" creationId="{816A016A-88D9-48FC-8E28-7EEE5383CE20}"/>
          </ac:picMkLst>
        </pc:picChg>
        <pc:picChg chg="add del mod">
          <ac:chgData name="Stikker, Peter" userId="0c3ccf3c-f211-4dbb-800b-a0fe90374941" providerId="ADAL" clId="{D7FE01A6-E93C-48FC-B1C1-6EB1874EBBFB}" dt="2020-01-21T16:40:03.004" v="5098" actId="478"/>
          <ac:picMkLst>
            <pc:docMk/>
            <pc:sldMk cId="1586718283" sldId="353"/>
            <ac:picMk id="8" creationId="{275B6648-8E7C-4C16-A5E3-14E2DBD4971A}"/>
          </ac:picMkLst>
        </pc:picChg>
        <pc:picChg chg="add mod">
          <ac:chgData name="Stikker, Peter" userId="0c3ccf3c-f211-4dbb-800b-a0fe90374941" providerId="ADAL" clId="{D7FE01A6-E93C-48FC-B1C1-6EB1874EBBFB}" dt="2020-01-22T10:35:02.091" v="5724" actId="1076"/>
          <ac:picMkLst>
            <pc:docMk/>
            <pc:sldMk cId="1586718283" sldId="353"/>
            <ac:picMk id="11" creationId="{FD131E3D-D0B7-4D26-949E-AE411B5D6168}"/>
          </ac:picMkLst>
        </pc:picChg>
      </pc:sldChg>
      <pc:sldChg chg="modSp add del">
        <pc:chgData name="Stikker, Peter" userId="0c3ccf3c-f211-4dbb-800b-a0fe90374941" providerId="ADAL" clId="{D7FE01A6-E93C-48FC-B1C1-6EB1874EBBFB}" dt="2020-01-21T16:34:23.670" v="4980" actId="47"/>
        <pc:sldMkLst>
          <pc:docMk/>
          <pc:sldMk cId="2839205155" sldId="353"/>
        </pc:sldMkLst>
        <pc:spChg chg="mod">
          <ac:chgData name="Stikker, Peter" userId="0c3ccf3c-f211-4dbb-800b-a0fe90374941" providerId="ADAL" clId="{D7FE01A6-E93C-48FC-B1C1-6EB1874EBBFB}" dt="2020-01-21T16:34:20.775" v="4979" actId="6549"/>
          <ac:spMkLst>
            <pc:docMk/>
            <pc:sldMk cId="2839205155" sldId="353"/>
            <ac:spMk id="3" creationId="{7850D319-048E-4FD4-99B2-452CD36778C8}"/>
          </ac:spMkLst>
        </pc:spChg>
      </pc:sldChg>
      <pc:sldChg chg="addSp delSp modSp add">
        <pc:chgData name="Stikker, Peter" userId="0c3ccf3c-f211-4dbb-800b-a0fe90374941" providerId="ADAL" clId="{D7FE01A6-E93C-48FC-B1C1-6EB1874EBBFB}" dt="2020-01-22T11:16:25.618" v="6009" actId="11529"/>
        <pc:sldMkLst>
          <pc:docMk/>
          <pc:sldMk cId="2151915020" sldId="354"/>
        </pc:sldMkLst>
        <pc:spChg chg="mod">
          <ac:chgData name="Stikker, Peter" userId="0c3ccf3c-f211-4dbb-800b-a0fe90374941" providerId="ADAL" clId="{D7FE01A6-E93C-48FC-B1C1-6EB1874EBBFB}" dt="2020-01-22T11:12:36.643" v="5991" actId="20577"/>
          <ac:spMkLst>
            <pc:docMk/>
            <pc:sldMk cId="2151915020" sldId="354"/>
            <ac:spMk id="2" creationId="{C45B1AEE-CDCA-465A-A492-7F9094C7FD93}"/>
          </ac:spMkLst>
        </pc:spChg>
        <pc:spChg chg="del">
          <ac:chgData name="Stikker, Peter" userId="0c3ccf3c-f211-4dbb-800b-a0fe90374941" providerId="ADAL" clId="{D7FE01A6-E93C-48FC-B1C1-6EB1874EBBFB}" dt="2020-01-22T11:12:38.934" v="5992" actId="478"/>
          <ac:spMkLst>
            <pc:docMk/>
            <pc:sldMk cId="2151915020" sldId="354"/>
            <ac:spMk id="3" creationId="{5D869137-A2C1-47A1-B259-738913A1EE78}"/>
          </ac:spMkLst>
        </pc:spChg>
        <pc:picChg chg="add mod modCrop">
          <ac:chgData name="Stikker, Peter" userId="0c3ccf3c-f211-4dbb-800b-a0fe90374941" providerId="ADAL" clId="{D7FE01A6-E93C-48FC-B1C1-6EB1874EBBFB}" dt="2020-01-22T11:14:57.065" v="6001" actId="208"/>
          <ac:picMkLst>
            <pc:docMk/>
            <pc:sldMk cId="2151915020" sldId="354"/>
            <ac:picMk id="4" creationId="{2BF08518-1258-462B-AD16-9D5795701C78}"/>
          </ac:picMkLst>
        </pc:picChg>
        <pc:picChg chg="add del">
          <ac:chgData name="Stikker, Peter" userId="0c3ccf3c-f211-4dbb-800b-a0fe90374941" providerId="ADAL" clId="{D7FE01A6-E93C-48FC-B1C1-6EB1874EBBFB}" dt="2020-01-22T11:14:36.674" v="6000" actId="478"/>
          <ac:picMkLst>
            <pc:docMk/>
            <pc:sldMk cId="2151915020" sldId="354"/>
            <ac:picMk id="5" creationId="{22242351-EC7E-4312-A110-574D10919428}"/>
          </ac:picMkLst>
        </pc:picChg>
        <pc:picChg chg="add mod modCrop">
          <ac:chgData name="Stikker, Peter" userId="0c3ccf3c-f211-4dbb-800b-a0fe90374941" providerId="ADAL" clId="{D7FE01A6-E93C-48FC-B1C1-6EB1874EBBFB}" dt="2020-01-22T11:15:20.426" v="6007" actId="1076"/>
          <ac:picMkLst>
            <pc:docMk/>
            <pc:sldMk cId="2151915020" sldId="354"/>
            <ac:picMk id="6" creationId="{8AFAD4D1-6545-4EC8-85DD-D56E63367D07}"/>
          </ac:picMkLst>
        </pc:picChg>
        <pc:cxnChg chg="add mod">
          <ac:chgData name="Stikker, Peter" userId="0c3ccf3c-f211-4dbb-800b-a0fe90374941" providerId="ADAL" clId="{D7FE01A6-E93C-48FC-B1C1-6EB1874EBBFB}" dt="2020-01-22T11:16:20.315" v="6008" actId="11529"/>
          <ac:cxnSpMkLst>
            <pc:docMk/>
            <pc:sldMk cId="2151915020" sldId="354"/>
            <ac:cxnSpMk id="8" creationId="{9D85B7BF-6F9B-44E1-99BB-AB261A992566}"/>
          </ac:cxnSpMkLst>
        </pc:cxnChg>
        <pc:cxnChg chg="add mod">
          <ac:chgData name="Stikker, Peter" userId="0c3ccf3c-f211-4dbb-800b-a0fe90374941" providerId="ADAL" clId="{D7FE01A6-E93C-48FC-B1C1-6EB1874EBBFB}" dt="2020-01-22T11:16:25.618" v="6009" actId="11529"/>
          <ac:cxnSpMkLst>
            <pc:docMk/>
            <pc:sldMk cId="2151915020" sldId="354"/>
            <ac:cxnSpMk id="10" creationId="{F1AA315E-1B5A-4216-9F5B-626BFE7F9DBE}"/>
          </ac:cxnSpMkLst>
        </pc:cxnChg>
      </pc:sldChg>
      <pc:sldChg chg="addSp delSp modSp add del">
        <pc:chgData name="Stikker, Peter" userId="0c3ccf3c-f211-4dbb-800b-a0fe90374941" providerId="ADAL" clId="{D7FE01A6-E93C-48FC-B1C1-6EB1874EBBFB}" dt="2020-01-21T16:39:06.824" v="5067" actId="47"/>
        <pc:sldMkLst>
          <pc:docMk/>
          <pc:sldMk cId="3347004246" sldId="354"/>
        </pc:sldMkLst>
        <pc:spChg chg="del">
          <ac:chgData name="Stikker, Peter" userId="0c3ccf3c-f211-4dbb-800b-a0fe90374941" providerId="ADAL" clId="{D7FE01A6-E93C-48FC-B1C1-6EB1874EBBFB}" dt="2020-01-21T16:34:35.448" v="4983"/>
          <ac:spMkLst>
            <pc:docMk/>
            <pc:sldMk cId="3347004246" sldId="354"/>
            <ac:spMk id="2" creationId="{E427426B-3E80-4A23-9DE4-6B42983DA079}"/>
          </ac:spMkLst>
        </pc:spChg>
        <pc:spChg chg="del">
          <ac:chgData name="Stikker, Peter" userId="0c3ccf3c-f211-4dbb-800b-a0fe90374941" providerId="ADAL" clId="{D7FE01A6-E93C-48FC-B1C1-6EB1874EBBFB}" dt="2020-01-21T16:34:35.448" v="4983"/>
          <ac:spMkLst>
            <pc:docMk/>
            <pc:sldMk cId="3347004246" sldId="354"/>
            <ac:spMk id="3" creationId="{37185F3D-D9BA-4A94-8673-925D44680CC9}"/>
          </ac:spMkLst>
        </pc:spChg>
        <pc:spChg chg="add mod">
          <ac:chgData name="Stikker, Peter" userId="0c3ccf3c-f211-4dbb-800b-a0fe90374941" providerId="ADAL" clId="{D7FE01A6-E93C-48FC-B1C1-6EB1874EBBFB}" dt="2020-01-21T16:38:57.024" v="5064" actId="20577"/>
          <ac:spMkLst>
            <pc:docMk/>
            <pc:sldMk cId="3347004246" sldId="354"/>
            <ac:spMk id="4" creationId="{89192CF2-E040-41CD-A95A-442503CA10C3}"/>
          </ac:spMkLst>
        </pc:spChg>
        <pc:spChg chg="add mod">
          <ac:chgData name="Stikker, Peter" userId="0c3ccf3c-f211-4dbb-800b-a0fe90374941" providerId="ADAL" clId="{D7FE01A6-E93C-48FC-B1C1-6EB1874EBBFB}" dt="2020-01-21T16:34:35.448" v="4983"/>
          <ac:spMkLst>
            <pc:docMk/>
            <pc:sldMk cId="3347004246" sldId="354"/>
            <ac:spMk id="5" creationId="{AFE07CBF-FC1C-465E-9246-BBDE02B5F7A7}"/>
          </ac:spMkLst>
        </pc:spChg>
      </pc:sldChg>
      <pc:sldChg chg="delSp add">
        <pc:chgData name="Stikker, Peter" userId="0c3ccf3c-f211-4dbb-800b-a0fe90374941" providerId="ADAL" clId="{D7FE01A6-E93C-48FC-B1C1-6EB1874EBBFB}" dt="2020-01-22T12:52:52.413" v="6462"/>
        <pc:sldMkLst>
          <pc:docMk/>
          <pc:sldMk cId="1379151393" sldId="355"/>
        </pc:sldMkLst>
        <pc:spChg chg="del">
          <ac:chgData name="Stikker, Peter" userId="0c3ccf3c-f211-4dbb-800b-a0fe90374941" providerId="ADAL" clId="{D7FE01A6-E93C-48FC-B1C1-6EB1874EBBFB}" dt="2020-01-22T12:52:52.413" v="6462"/>
          <ac:spMkLst>
            <pc:docMk/>
            <pc:sldMk cId="1379151393" sldId="355"/>
            <ac:spMk id="2" creationId="{9104CEF7-603E-45C4-93F7-479B9AFC1636}"/>
          </ac:spMkLst>
        </pc:spChg>
        <pc:spChg chg="del">
          <ac:chgData name="Stikker, Peter" userId="0c3ccf3c-f211-4dbb-800b-a0fe90374941" providerId="ADAL" clId="{D7FE01A6-E93C-48FC-B1C1-6EB1874EBBFB}" dt="2020-01-22T12:52:52.413" v="6462"/>
          <ac:spMkLst>
            <pc:docMk/>
            <pc:sldMk cId="1379151393" sldId="355"/>
            <ac:spMk id="3" creationId="{880F7594-7D0A-43C7-BB96-4A82AF5D6529}"/>
          </ac:spMkLst>
        </pc:spChg>
      </pc:sldChg>
    </pc:docChg>
  </pc:docChgLst>
  <pc:docChgLst>
    <pc:chgData name="Stikker, Peter" userId="0c3ccf3c-f211-4dbb-800b-a0fe90374941" providerId="ADAL" clId="{AFB97EFA-A7CB-40BF-A193-1B55FFDA201B}"/>
    <pc:docChg chg="custSel addSld delSld modSld modSection">
      <pc:chgData name="Stikker, Peter" userId="0c3ccf3c-f211-4dbb-800b-a0fe90374941" providerId="ADAL" clId="{AFB97EFA-A7CB-40BF-A193-1B55FFDA201B}" dt="2020-01-29T13:37:56.369" v="1476" actId="20577"/>
      <pc:docMkLst>
        <pc:docMk/>
      </pc:docMkLst>
      <pc:sldChg chg="modSp">
        <pc:chgData name="Stikker, Peter" userId="0c3ccf3c-f211-4dbb-800b-a0fe90374941" providerId="ADAL" clId="{AFB97EFA-A7CB-40BF-A193-1B55FFDA201B}" dt="2020-01-24T08:18:14.724" v="19" actId="20577"/>
        <pc:sldMkLst>
          <pc:docMk/>
          <pc:sldMk cId="3022874236" sldId="257"/>
        </pc:sldMkLst>
        <pc:spChg chg="mod">
          <ac:chgData name="Stikker, Peter" userId="0c3ccf3c-f211-4dbb-800b-a0fe90374941" providerId="ADAL" clId="{AFB97EFA-A7CB-40BF-A193-1B55FFDA201B}" dt="2020-01-24T08:18:14.724" v="19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delSp modSp del delAnim">
        <pc:chgData name="Stikker, Peter" userId="0c3ccf3c-f211-4dbb-800b-a0fe90374941" providerId="ADAL" clId="{AFB97EFA-A7CB-40BF-A193-1B55FFDA201B}" dt="2020-01-29T13:35:49.379" v="1467" actId="47"/>
        <pc:sldMkLst>
          <pc:docMk/>
          <pc:sldMk cId="3731921578" sldId="259"/>
        </pc:sldMkLst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4" creationId="{251A3AB9-7D79-4421-986B-C013C49C8DD4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5" creationId="{707EDAF6-65E2-4851-AB95-59851D83A11E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6" creationId="{6FF09390-BB94-42BB-99C1-E84D84AF334C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7" creationId="{D5F28211-948F-4D49-8D53-EDD731752557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8" creationId="{A82E3697-5C58-452D-B046-59B2AA23370D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9" creationId="{1D2D1A43-C65F-4AAC-9A41-D90820EE66AE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0" creationId="{BB78E700-171F-4931-9990-1208F3018359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1" creationId="{25A3F67C-FD71-4333-A7F8-4ACF14E74038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2" creationId="{312C9EC2-C7E4-4CE9-9299-F3BAFF84D765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3" creationId="{DD257AF3-03E0-4B20-BA7A-B4E42A490631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4" creationId="{80C2F599-F339-458E-8E9D-F64554661997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5" creationId="{CB7ABA9B-5B22-409C-8F9F-4CAC157DA942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6" creationId="{674322CC-ABEC-40CC-B28E-39CB8455DC3A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7" creationId="{78E54A81-09AB-4DD6-A27A-CA058DF9C146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8" creationId="{DE6ACB75-AB5C-4B7A-8F4D-AE972E0E9EF8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9" creationId="{17717824-93E3-4601-9342-54A11560DBED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0" creationId="{AC48E77D-E3EC-4A66-8490-70EC5D7A9105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1" creationId="{B81D3942-E79B-4DAF-8B42-084EA7389071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2" creationId="{39FE5349-D0D2-4FC2-9455-67270A91C31F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3" creationId="{E33E0694-0F60-4E3E-9DFF-4CC1FE058B69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4" creationId="{A0B9BDE2-8028-40C4-BEF1-63A32A9B42AF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5" creationId="{0E302B45-B1EC-4CB6-9560-D0A7C7F944F1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6" creationId="{287A8DED-A5E1-4E33-A122-DD709452FED8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7" creationId="{950D3B1B-08E4-49BB-B9B4-21E914048D82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8" creationId="{5C185597-E84C-4C2B-B95C-45D1ABCF6669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29" creationId="{B4C3379C-C101-49C7-B87D-10CE9A3E5230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30" creationId="{F3769751-F648-4AF8-9AA1-6A7BB37886F5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31" creationId="{FD55AFD9-7ED2-4AD4-A7FD-03F40E735773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32" creationId="{AB8F39EA-AB40-48FF-B4C4-606683FDF37F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33" creationId="{D22E255E-AF28-42E3-B29B-6FA6CDA60791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34" creationId="{01955E13-C4CC-41F7-A873-A60CFE0F1438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40" creationId="{89B1A1EA-64D4-4880-B1FC-D2AEEC6FFCE5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41" creationId="{DCEA54D8-62D3-46FA-B926-543FFC210CBA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42" creationId="{A532F605-A9E2-46F8-ACB1-7D81900DF443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43" creationId="{FBECF259-07A2-48D0-BD79-60DDB5D9EE77}"/>
          </ac:spMkLst>
        </pc:spChg>
        <pc:spChg chg="del">
          <ac:chgData name="Stikker, Peter" userId="0c3ccf3c-f211-4dbb-800b-a0fe90374941" providerId="ADAL" clId="{AFB97EFA-A7CB-40BF-A193-1B55FFDA201B}" dt="2020-01-24T08:18:24.580" v="20" actId="478"/>
          <ac:spMkLst>
            <pc:docMk/>
            <pc:sldMk cId="3731921578" sldId="259"/>
            <ac:spMk id="144" creationId="{0C38AE69-2C1E-4C36-9B98-3FF5C71E5B4E}"/>
          </ac:spMkLst>
        </pc:sp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36" creationId="{DBAFA754-B690-49C1-B5F6-5FCF034F23BF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37" creationId="{E6ECB1A5-5297-45BC-AEE7-58F33AABDF77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40" creationId="{68ECD033-1FB5-408F-8F09-F24DAF8175AD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43" creationId="{81340EB5-4810-4A3C-9770-C8819D376E0E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46" creationId="{75A6D1FA-94C1-4F8E-B0E6-4D1B29AF13D2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49" creationId="{942C6956-C1A2-401C-A55D-A869FB2BDCD2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52" creationId="{10A0C499-E347-4912-A98A-E567C495FCF8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55" creationId="{1B8797D2-ABD8-4FF6-B1B2-BE8A2296D435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58" creationId="{CA7B8853-B2BD-4A0E-A16D-5855CFC44804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61" creationId="{0B39E3D1-4150-4E5B-BA9F-B670B4C78637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64" creationId="{07FF37B4-3BF9-4642-B26E-493DC7431940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67" creationId="{2E4FE430-8279-451B-B2C5-40D59224EFBB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70" creationId="{FE961600-100D-4F0B-99D8-1BFCD38E7C49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73" creationId="{4A33CC14-D56B-4CBA-A1D0-91BC76CA2B52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76" creationId="{693976EB-EAD3-4A03-B081-FEBDD6557422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79" creationId="{B4E96530-CB71-440E-A38D-2C64FB095238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83" creationId="{13722859-B931-4E7A-A4CA-1F801069DCC6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86" creationId="{B208D80A-A47B-41A9-9B2D-E81AC0045310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89" creationId="{ADBC840D-5A84-441A-9A9E-04F6AA0E17DE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93" creationId="{25126EB5-B794-46B2-B6C1-47AB95B86EA4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96" creationId="{9A1888DF-0793-49C1-92C0-E476E9BAB0F8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99" creationId="{9E42DA5C-8ED1-4C1C-9B26-5D6F91CA8499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02" creationId="{BD050FC8-82C7-42E5-BE9B-344961EDDE9B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05" creationId="{280F0080-7F6F-4DCB-A729-EE84B51D69D9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08" creationId="{E54CC4E7-8543-4138-BA36-E5F03E006E39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11" creationId="{63A3833A-FB2E-4511-B745-ADB78D299FDA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14" creationId="{57FB14A8-80B5-405C-A7E6-391904B3300E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19" creationId="{FF65D494-5111-4ED9-96CF-F29807FCA41E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22" creationId="{5597A85E-C316-43C9-BA5A-DB030F6D406D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25" creationId="{ABDD838E-7398-4A90-9557-AA6FEC6E839E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28" creationId="{98BE8A2C-98DC-45BF-AF2C-53259FC64515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31" creationId="{7D649002-2055-47E4-8535-3CCA3EF96B58}"/>
          </ac:cxnSpMkLst>
        </pc:cxnChg>
        <pc:cxnChg chg="del mod">
          <ac:chgData name="Stikker, Peter" userId="0c3ccf3c-f211-4dbb-800b-a0fe90374941" providerId="ADAL" clId="{AFB97EFA-A7CB-40BF-A193-1B55FFDA201B}" dt="2020-01-24T08:18:24.580" v="20" actId="478"/>
          <ac:cxnSpMkLst>
            <pc:docMk/>
            <pc:sldMk cId="3731921578" sldId="259"/>
            <ac:cxnSpMk id="134" creationId="{231DC499-DDFA-439A-A7CC-4DD09F1CE1C6}"/>
          </ac:cxnSpMkLst>
        </pc:cxnChg>
      </pc:sldChg>
      <pc:sldChg chg="modSp modAnim">
        <pc:chgData name="Stikker, Peter" userId="0c3ccf3c-f211-4dbb-800b-a0fe90374941" providerId="ADAL" clId="{AFB97EFA-A7CB-40BF-A193-1B55FFDA201B}" dt="2020-01-24T08:19:13.568" v="26"/>
        <pc:sldMkLst>
          <pc:docMk/>
          <pc:sldMk cId="4191718209" sldId="260"/>
        </pc:sldMkLst>
        <pc:spChg chg="mod">
          <ac:chgData name="Stikker, Peter" userId="0c3ccf3c-f211-4dbb-800b-a0fe90374941" providerId="ADAL" clId="{AFB97EFA-A7CB-40BF-A193-1B55FFDA201B}" dt="2020-01-24T08:18:37.506" v="21" actId="1076"/>
          <ac:spMkLst>
            <pc:docMk/>
            <pc:sldMk cId="4191718209" sldId="260"/>
            <ac:spMk id="4" creationId="{8DAA9032-4404-45D9-A4B5-DF2E05AD7EF8}"/>
          </ac:spMkLst>
        </pc:spChg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457454479" sldId="261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383211592" sldId="262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2557379395" sldId="263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1878920962" sldId="264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913322147" sldId="265"/>
        </pc:sldMkLst>
      </pc:sldChg>
      <pc:sldChg chg="modSp add">
        <pc:chgData name="Stikker, Peter" userId="0c3ccf3c-f211-4dbb-800b-a0fe90374941" providerId="ADAL" clId="{AFB97EFA-A7CB-40BF-A193-1B55FFDA201B}" dt="2020-01-24T09:07:09.788" v="590" actId="14100"/>
        <pc:sldMkLst>
          <pc:docMk/>
          <pc:sldMk cId="708225130" sldId="266"/>
        </pc:sldMkLst>
        <pc:spChg chg="mod">
          <ac:chgData name="Stikker, Peter" userId="0c3ccf3c-f211-4dbb-800b-a0fe90374941" providerId="ADAL" clId="{AFB97EFA-A7CB-40BF-A193-1B55FFDA201B}" dt="2020-01-24T09:07:09.788" v="590" actId="14100"/>
          <ac:spMkLst>
            <pc:docMk/>
            <pc:sldMk cId="708225130" sldId="266"/>
            <ac:spMk id="3" creationId="{00000000-0000-0000-0000-000000000000}"/>
          </ac:spMkLst>
        </pc:spChg>
      </pc:sldChg>
      <pc:sldChg chg="addSp delSp modSp add delAnim modAnim">
        <pc:chgData name="Stikker, Peter" userId="0c3ccf3c-f211-4dbb-800b-a0fe90374941" providerId="ADAL" clId="{AFB97EFA-A7CB-40BF-A193-1B55FFDA201B}" dt="2020-01-24T09:26:48.551" v="922"/>
        <pc:sldMkLst>
          <pc:docMk/>
          <pc:sldMk cId="1111700547" sldId="268"/>
        </pc:sldMkLst>
        <pc:spChg chg="mod">
          <ac:chgData name="Stikker, Peter" userId="0c3ccf3c-f211-4dbb-800b-a0fe90374941" providerId="ADAL" clId="{AFB97EFA-A7CB-40BF-A193-1B55FFDA201B}" dt="2020-01-24T09:11:44.668" v="648" actId="20577"/>
          <ac:spMkLst>
            <pc:docMk/>
            <pc:sldMk cId="1111700547" sldId="268"/>
            <ac:spMk id="3" creationId="{00000000-0000-0000-0000-000000000000}"/>
          </ac:spMkLst>
        </pc:spChg>
        <pc:spChg chg="add del mod">
          <ac:chgData name="Stikker, Peter" userId="0c3ccf3c-f211-4dbb-800b-a0fe90374941" providerId="ADAL" clId="{AFB97EFA-A7CB-40BF-A193-1B55FFDA201B}" dt="2020-01-24T09:15:11.860" v="872" actId="478"/>
          <ac:spMkLst>
            <pc:docMk/>
            <pc:sldMk cId="1111700547" sldId="268"/>
            <ac:spMk id="4" creationId="{0EEE5291-2793-490B-A2AE-2FA02295768F}"/>
          </ac:spMkLst>
        </pc:spChg>
        <pc:spChg chg="add mod">
          <ac:chgData name="Stikker, Peter" userId="0c3ccf3c-f211-4dbb-800b-a0fe90374941" providerId="ADAL" clId="{AFB97EFA-A7CB-40BF-A193-1B55FFDA201B}" dt="2020-01-24T09:15:15.765" v="873" actId="208"/>
          <ac:spMkLst>
            <pc:docMk/>
            <pc:sldMk cId="1111700547" sldId="268"/>
            <ac:spMk id="6" creationId="{C2384D4D-086B-4C8F-9265-975DD22C0B91}"/>
          </ac:spMkLst>
        </pc:spChg>
        <pc:spChg chg="add mod">
          <ac:chgData name="Stikker, Peter" userId="0c3ccf3c-f211-4dbb-800b-a0fe90374941" providerId="ADAL" clId="{AFB97EFA-A7CB-40BF-A193-1B55FFDA201B}" dt="2020-01-24T09:14:09.180" v="819" actId="14100"/>
          <ac:spMkLst>
            <pc:docMk/>
            <pc:sldMk cId="1111700547" sldId="268"/>
            <ac:spMk id="7" creationId="{3EEC6F3D-D5F0-4211-BA21-1AE8123B1E73}"/>
          </ac:spMkLst>
        </pc:spChg>
        <pc:spChg chg="add mod">
          <ac:chgData name="Stikker, Peter" userId="0c3ccf3c-f211-4dbb-800b-a0fe90374941" providerId="ADAL" clId="{AFB97EFA-A7CB-40BF-A193-1B55FFDA201B}" dt="2020-01-24T09:14:12.900" v="822" actId="20577"/>
          <ac:spMkLst>
            <pc:docMk/>
            <pc:sldMk cId="1111700547" sldId="268"/>
            <ac:spMk id="8" creationId="{E9C93D23-A0CA-4E6B-8079-11B2B69F43AA}"/>
          </ac:spMkLst>
        </pc:spChg>
        <pc:spChg chg="add mod">
          <ac:chgData name="Stikker, Peter" userId="0c3ccf3c-f211-4dbb-800b-a0fe90374941" providerId="ADAL" clId="{AFB97EFA-A7CB-40BF-A193-1B55FFDA201B}" dt="2020-01-24T09:14:17.363" v="825" actId="20577"/>
          <ac:spMkLst>
            <pc:docMk/>
            <pc:sldMk cId="1111700547" sldId="268"/>
            <ac:spMk id="9" creationId="{50EF44C9-767C-4728-9EEC-84EB985DCBE5}"/>
          </ac:spMkLst>
        </pc:spChg>
        <pc:spChg chg="add mod">
          <ac:chgData name="Stikker, Peter" userId="0c3ccf3c-f211-4dbb-800b-a0fe90374941" providerId="ADAL" clId="{AFB97EFA-A7CB-40BF-A193-1B55FFDA201B}" dt="2020-01-24T09:14:21.083" v="828" actId="20577"/>
          <ac:spMkLst>
            <pc:docMk/>
            <pc:sldMk cId="1111700547" sldId="268"/>
            <ac:spMk id="10" creationId="{4126FC48-C209-47EE-8993-1C8637C31A4C}"/>
          </ac:spMkLst>
        </pc:spChg>
        <pc:spChg chg="add mod">
          <ac:chgData name="Stikker, Peter" userId="0c3ccf3c-f211-4dbb-800b-a0fe90374941" providerId="ADAL" clId="{AFB97EFA-A7CB-40BF-A193-1B55FFDA201B}" dt="2020-01-24T09:14:53.837" v="870" actId="1076"/>
          <ac:spMkLst>
            <pc:docMk/>
            <pc:sldMk cId="1111700547" sldId="268"/>
            <ac:spMk id="11" creationId="{55A468B2-814F-4DE3-B395-AB2AC07E652F}"/>
          </ac:spMkLst>
        </pc:spChg>
        <pc:spChg chg="add mod">
          <ac:chgData name="Stikker, Peter" userId="0c3ccf3c-f211-4dbb-800b-a0fe90374941" providerId="ADAL" clId="{AFB97EFA-A7CB-40BF-A193-1B55FFDA201B}" dt="2020-01-24T09:21:47.578" v="874" actId="11529"/>
          <ac:spMkLst>
            <pc:docMk/>
            <pc:sldMk cId="1111700547" sldId="268"/>
            <ac:spMk id="12" creationId="{5D5DEB03-08F6-43A8-A19B-D16236DFE8AD}"/>
          </ac:spMkLst>
        </pc:spChg>
        <pc:spChg chg="add mod">
          <ac:chgData name="Stikker, Peter" userId="0c3ccf3c-f211-4dbb-800b-a0fe90374941" providerId="ADAL" clId="{AFB97EFA-A7CB-40BF-A193-1B55FFDA201B}" dt="2020-01-24T09:23:32.578" v="892" actId="1076"/>
          <ac:spMkLst>
            <pc:docMk/>
            <pc:sldMk cId="1111700547" sldId="268"/>
            <ac:spMk id="13" creationId="{20B7A441-9A08-4094-87C3-E669C9283605}"/>
          </ac:spMkLst>
        </pc:spChg>
        <pc:spChg chg="add mod">
          <ac:chgData name="Stikker, Peter" userId="0c3ccf3c-f211-4dbb-800b-a0fe90374941" providerId="ADAL" clId="{AFB97EFA-A7CB-40BF-A193-1B55FFDA201B}" dt="2020-01-24T09:23:52.065" v="896" actId="1076"/>
          <ac:spMkLst>
            <pc:docMk/>
            <pc:sldMk cId="1111700547" sldId="268"/>
            <ac:spMk id="14" creationId="{4BAF7433-94CB-406F-9667-6096B225CC22}"/>
          </ac:spMkLst>
        </pc:spChg>
        <pc:spChg chg="add mod">
          <ac:chgData name="Stikker, Peter" userId="0c3ccf3c-f211-4dbb-800b-a0fe90374941" providerId="ADAL" clId="{AFB97EFA-A7CB-40BF-A193-1B55FFDA201B}" dt="2020-01-24T09:24:07.928" v="900" actId="1076"/>
          <ac:spMkLst>
            <pc:docMk/>
            <pc:sldMk cId="1111700547" sldId="268"/>
            <ac:spMk id="15" creationId="{4ED24CAB-9F00-45DB-A07B-25A5ACFFFD95}"/>
          </ac:spMkLst>
        </pc:spChg>
        <pc:spChg chg="add mod">
          <ac:chgData name="Stikker, Peter" userId="0c3ccf3c-f211-4dbb-800b-a0fe90374941" providerId="ADAL" clId="{AFB97EFA-A7CB-40BF-A193-1B55FFDA201B}" dt="2020-01-24T09:24:16.752" v="903" actId="1076"/>
          <ac:spMkLst>
            <pc:docMk/>
            <pc:sldMk cId="1111700547" sldId="268"/>
            <ac:spMk id="16" creationId="{F30F40D0-2268-4B88-A00F-95CEB9280711}"/>
          </ac:spMkLst>
        </pc:spChg>
        <pc:picChg chg="del mod">
          <ac:chgData name="Stikker, Peter" userId="0c3ccf3c-f211-4dbb-800b-a0fe90374941" providerId="ADAL" clId="{AFB97EFA-A7CB-40BF-A193-1B55FFDA201B}" dt="2020-01-24T09:11:30.232" v="647" actId="478"/>
          <ac:picMkLst>
            <pc:docMk/>
            <pc:sldMk cId="1111700547" sldId="268"/>
            <ac:picMk id="5" creationId="{27DC257F-7498-4EDA-B32E-92ABCB90EB1C}"/>
          </ac:picMkLst>
        </pc:picChg>
        <pc:picChg chg="add mod modCrop">
          <ac:chgData name="Stikker, Peter" userId="0c3ccf3c-f211-4dbb-800b-a0fe90374941" providerId="ADAL" clId="{AFB97EFA-A7CB-40BF-A193-1B55FFDA201B}" dt="2020-01-24T09:26:45.532" v="920" actId="208"/>
          <ac:picMkLst>
            <pc:docMk/>
            <pc:sldMk cId="1111700547" sldId="268"/>
            <ac:picMk id="17" creationId="{6A6F1DC5-800D-4167-ABA6-E0CF3165545D}"/>
          </ac:picMkLst>
        </pc:picChg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2646445107" sldId="268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2455434411" sldId="269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2204881025" sldId="270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290868033" sldId="271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446113946" sldId="273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617037027" sldId="279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1358041679" sldId="280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1572191152" sldId="281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2034173399" sldId="285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2994981364" sldId="289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2806677849" sldId="290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1612592384" sldId="294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3098864" sldId="295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451970194" sldId="296"/>
        </pc:sldMkLst>
      </pc:sldChg>
      <pc:sldChg chg="modSp">
        <pc:chgData name="Stikker, Peter" userId="0c3ccf3c-f211-4dbb-800b-a0fe90374941" providerId="ADAL" clId="{AFB97EFA-A7CB-40BF-A193-1B55FFDA201B}" dt="2020-01-24T08:22:06.648" v="35" actId="20577"/>
        <pc:sldMkLst>
          <pc:docMk/>
          <pc:sldMk cId="748560664" sldId="297"/>
        </pc:sldMkLst>
        <pc:spChg chg="mod">
          <ac:chgData name="Stikker, Peter" userId="0c3ccf3c-f211-4dbb-800b-a0fe90374941" providerId="ADAL" clId="{AFB97EFA-A7CB-40BF-A193-1B55FFDA201B}" dt="2020-01-24T08:22:06.648" v="35" actId="20577"/>
          <ac:spMkLst>
            <pc:docMk/>
            <pc:sldMk cId="748560664" sldId="297"/>
            <ac:spMk id="5" creationId="{FD329660-1722-4502-817E-D0438763B0A4}"/>
          </ac:spMkLst>
        </pc:spChg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74611086" sldId="299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192445363" sldId="301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758738342" sldId="302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2681773860" sldId="303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138907559" sldId="304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570619404" sldId="306"/>
        </pc:sldMkLst>
      </pc:sldChg>
      <pc:sldChg chg="del">
        <pc:chgData name="Stikker, Peter" userId="0c3ccf3c-f211-4dbb-800b-a0fe90374941" providerId="ADAL" clId="{AFB97EFA-A7CB-40BF-A193-1B55FFDA201B}" dt="2020-01-24T10:11:45.163" v="1465" actId="47"/>
        <pc:sldMkLst>
          <pc:docMk/>
          <pc:sldMk cId="844550515" sldId="308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1192083372" sldId="309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1819202486" sldId="310"/>
        </pc:sldMkLst>
      </pc:sldChg>
      <pc:sldChg chg="addSp delSp modSp">
        <pc:chgData name="Stikker, Peter" userId="0c3ccf3c-f211-4dbb-800b-a0fe90374941" providerId="ADAL" clId="{AFB97EFA-A7CB-40BF-A193-1B55FFDA201B}" dt="2020-01-29T13:37:41.184" v="1475" actId="1076"/>
        <pc:sldMkLst>
          <pc:docMk/>
          <pc:sldMk cId="27951774" sldId="322"/>
        </pc:sldMkLst>
        <pc:picChg chg="del">
          <ac:chgData name="Stikker, Peter" userId="0c3ccf3c-f211-4dbb-800b-a0fe90374941" providerId="ADAL" clId="{AFB97EFA-A7CB-40BF-A193-1B55FFDA201B}" dt="2020-01-24T08:19:25.910" v="27" actId="478"/>
          <ac:picMkLst>
            <pc:docMk/>
            <pc:sldMk cId="27951774" sldId="322"/>
            <ac:picMk id="3" creationId="{CE7E4979-9816-4153-9460-221796A4B839}"/>
          </ac:picMkLst>
        </pc:picChg>
        <pc:picChg chg="add mod modCrop">
          <ac:chgData name="Stikker, Peter" userId="0c3ccf3c-f211-4dbb-800b-a0fe90374941" providerId="ADAL" clId="{AFB97EFA-A7CB-40BF-A193-1B55FFDA201B}" dt="2020-01-29T13:37:41.184" v="1475" actId="1076"/>
          <ac:picMkLst>
            <pc:docMk/>
            <pc:sldMk cId="27951774" sldId="322"/>
            <ac:picMk id="3" creationId="{EB7AD1E4-3F82-4A32-A8CB-47D4E652CF5F}"/>
          </ac:picMkLst>
        </pc:picChg>
      </pc:sldChg>
      <pc:sldChg chg="modSp">
        <pc:chgData name="Stikker, Peter" userId="0c3ccf3c-f211-4dbb-800b-a0fe90374941" providerId="ADAL" clId="{AFB97EFA-A7CB-40BF-A193-1B55FFDA201B}" dt="2020-01-24T10:11:42.475" v="1464" actId="6549"/>
        <pc:sldMkLst>
          <pc:docMk/>
          <pc:sldMk cId="1595141208" sldId="323"/>
        </pc:sldMkLst>
        <pc:spChg chg="mod">
          <ac:chgData name="Stikker, Peter" userId="0c3ccf3c-f211-4dbb-800b-a0fe90374941" providerId="ADAL" clId="{AFB97EFA-A7CB-40BF-A193-1B55FFDA201B}" dt="2020-01-24T10:11:42.475" v="1464" actId="6549"/>
          <ac:spMkLst>
            <pc:docMk/>
            <pc:sldMk cId="1595141208" sldId="323"/>
            <ac:spMk id="5" creationId="{1D2F4280-6788-4951-899E-799F68208600}"/>
          </ac:spMkLst>
        </pc:spChg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4189417308" sldId="357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3921188869" sldId="358"/>
        </pc:sldMkLst>
      </pc:sldChg>
      <pc:sldChg chg="del">
        <pc:chgData name="Stikker, Peter" userId="0c3ccf3c-f211-4dbb-800b-a0fe90374941" providerId="ADAL" clId="{AFB97EFA-A7CB-40BF-A193-1B55FFDA201B}" dt="2020-01-24T08:22:16.742" v="36" actId="47"/>
        <pc:sldMkLst>
          <pc:docMk/>
          <pc:sldMk cId="487522400" sldId="360"/>
        </pc:sldMkLst>
      </pc:sldChg>
      <pc:sldChg chg="addSp delSp modSp add">
        <pc:chgData name="Stikker, Peter" userId="0c3ccf3c-f211-4dbb-800b-a0fe90374941" providerId="ADAL" clId="{AFB97EFA-A7CB-40BF-A193-1B55FFDA201B}" dt="2020-01-29T13:37:56.369" v="1476" actId="20577"/>
        <pc:sldMkLst>
          <pc:docMk/>
          <pc:sldMk cId="817343081" sldId="360"/>
        </pc:sldMkLst>
        <pc:spChg chg="del">
          <ac:chgData name="Stikker, Peter" userId="0c3ccf3c-f211-4dbb-800b-a0fe90374941" providerId="ADAL" clId="{AFB97EFA-A7CB-40BF-A193-1B55FFDA201B}" dt="2020-01-24T08:22:29.316" v="38"/>
          <ac:spMkLst>
            <pc:docMk/>
            <pc:sldMk cId="817343081" sldId="360"/>
            <ac:spMk id="2" creationId="{90CAD9AE-D1E5-4521-88B5-1300205CA3CF}"/>
          </ac:spMkLst>
        </pc:spChg>
        <pc:spChg chg="del">
          <ac:chgData name="Stikker, Peter" userId="0c3ccf3c-f211-4dbb-800b-a0fe90374941" providerId="ADAL" clId="{AFB97EFA-A7CB-40BF-A193-1B55FFDA201B}" dt="2020-01-24T08:22:29.316" v="38"/>
          <ac:spMkLst>
            <pc:docMk/>
            <pc:sldMk cId="817343081" sldId="360"/>
            <ac:spMk id="3" creationId="{2FFD41D3-1657-4EC1-9D66-311BA0748C4F}"/>
          </ac:spMkLst>
        </pc:spChg>
        <pc:spChg chg="add mod">
          <ac:chgData name="Stikker, Peter" userId="0c3ccf3c-f211-4dbb-800b-a0fe90374941" providerId="ADAL" clId="{AFB97EFA-A7CB-40BF-A193-1B55FFDA201B}" dt="2020-01-24T08:22:56.844" v="60" actId="20577"/>
          <ac:spMkLst>
            <pc:docMk/>
            <pc:sldMk cId="817343081" sldId="360"/>
            <ac:spMk id="4" creationId="{596512B2-F2B9-47EE-AD44-6DE5D624475D}"/>
          </ac:spMkLst>
        </pc:spChg>
        <pc:spChg chg="add mod">
          <ac:chgData name="Stikker, Peter" userId="0c3ccf3c-f211-4dbb-800b-a0fe90374941" providerId="ADAL" clId="{AFB97EFA-A7CB-40BF-A193-1B55FFDA201B}" dt="2020-01-29T13:37:56.369" v="1476" actId="20577"/>
          <ac:spMkLst>
            <pc:docMk/>
            <pc:sldMk cId="817343081" sldId="360"/>
            <ac:spMk id="5" creationId="{BC7FE71B-54CE-4465-B5CE-D05E9CA25AF1}"/>
          </ac:spMkLst>
        </pc:spChg>
      </pc:sldChg>
      <pc:sldChg chg="addSp delSp modSp add modAnim">
        <pc:chgData name="Stikker, Peter" userId="0c3ccf3c-f211-4dbb-800b-a0fe90374941" providerId="ADAL" clId="{AFB97EFA-A7CB-40BF-A193-1B55FFDA201B}" dt="2020-01-24T08:39:11.104" v="493"/>
        <pc:sldMkLst>
          <pc:docMk/>
          <pc:sldMk cId="2272696247" sldId="361"/>
        </pc:sldMkLst>
        <pc:spChg chg="mod">
          <ac:chgData name="Stikker, Peter" userId="0c3ccf3c-f211-4dbb-800b-a0fe90374941" providerId="ADAL" clId="{AFB97EFA-A7CB-40BF-A193-1B55FFDA201B}" dt="2020-01-24T08:37:39.099" v="409" actId="1076"/>
          <ac:spMkLst>
            <pc:docMk/>
            <pc:sldMk cId="2272696247" sldId="361"/>
            <ac:spMk id="2" creationId="{1318D0A2-551E-41EE-B34F-3245087C41DB}"/>
          </ac:spMkLst>
        </pc:spChg>
        <pc:spChg chg="del">
          <ac:chgData name="Stikker, Peter" userId="0c3ccf3c-f211-4dbb-800b-a0fe90374941" providerId="ADAL" clId="{AFB97EFA-A7CB-40BF-A193-1B55FFDA201B}" dt="2020-01-24T08:23:31.484" v="64" actId="478"/>
          <ac:spMkLst>
            <pc:docMk/>
            <pc:sldMk cId="2272696247" sldId="361"/>
            <ac:spMk id="3" creationId="{BA06B98C-CD49-48C8-A11D-DD11C6C8B336}"/>
          </ac:spMkLst>
        </pc:spChg>
        <pc:spChg chg="add mod">
          <ac:chgData name="Stikker, Peter" userId="0c3ccf3c-f211-4dbb-800b-a0fe90374941" providerId="ADAL" clId="{AFB97EFA-A7CB-40BF-A193-1B55FFDA201B}" dt="2020-01-24T08:28:15.046" v="263" actId="1582"/>
          <ac:spMkLst>
            <pc:docMk/>
            <pc:sldMk cId="2272696247" sldId="361"/>
            <ac:spMk id="19" creationId="{EBC35950-E857-4FE4-B018-19E2F126EC8A}"/>
          </ac:spMkLst>
        </pc:spChg>
        <pc:spChg chg="add mod">
          <ac:chgData name="Stikker, Peter" userId="0c3ccf3c-f211-4dbb-800b-a0fe90374941" providerId="ADAL" clId="{AFB97EFA-A7CB-40BF-A193-1B55FFDA201B}" dt="2020-01-24T08:28:22.676" v="265" actId="1076"/>
          <ac:spMkLst>
            <pc:docMk/>
            <pc:sldMk cId="2272696247" sldId="361"/>
            <ac:spMk id="20" creationId="{818721AB-7F23-465B-AA7F-D891FAF49488}"/>
          </ac:spMkLst>
        </pc:spChg>
        <pc:spChg chg="add mod">
          <ac:chgData name="Stikker, Peter" userId="0c3ccf3c-f211-4dbb-800b-a0fe90374941" providerId="ADAL" clId="{AFB97EFA-A7CB-40BF-A193-1B55FFDA201B}" dt="2020-01-24T08:28:27.075" v="267" actId="1076"/>
          <ac:spMkLst>
            <pc:docMk/>
            <pc:sldMk cId="2272696247" sldId="361"/>
            <ac:spMk id="21" creationId="{234730B5-CA9E-4C2E-87EC-73534520C7B5}"/>
          </ac:spMkLst>
        </pc:spChg>
        <pc:spChg chg="add mod">
          <ac:chgData name="Stikker, Peter" userId="0c3ccf3c-f211-4dbb-800b-a0fe90374941" providerId="ADAL" clId="{AFB97EFA-A7CB-40BF-A193-1B55FFDA201B}" dt="2020-01-24T08:28:33.187" v="269" actId="1076"/>
          <ac:spMkLst>
            <pc:docMk/>
            <pc:sldMk cId="2272696247" sldId="361"/>
            <ac:spMk id="22" creationId="{DC38F88E-39BB-44A8-AE4B-7D47AE796F34}"/>
          </ac:spMkLst>
        </pc:spChg>
        <pc:spChg chg="add mod">
          <ac:chgData name="Stikker, Peter" userId="0c3ccf3c-f211-4dbb-800b-a0fe90374941" providerId="ADAL" clId="{AFB97EFA-A7CB-40BF-A193-1B55FFDA201B}" dt="2020-01-24T08:29:15.139" v="274" actId="1076"/>
          <ac:spMkLst>
            <pc:docMk/>
            <pc:sldMk cId="2272696247" sldId="361"/>
            <ac:spMk id="24" creationId="{5E151646-86F1-4A34-9827-F3C2F3309D75}"/>
          </ac:spMkLst>
        </pc:spChg>
        <pc:spChg chg="add mod">
          <ac:chgData name="Stikker, Peter" userId="0c3ccf3c-f211-4dbb-800b-a0fe90374941" providerId="ADAL" clId="{AFB97EFA-A7CB-40BF-A193-1B55FFDA201B}" dt="2020-01-24T08:29:34.267" v="277" actId="1076"/>
          <ac:spMkLst>
            <pc:docMk/>
            <pc:sldMk cId="2272696247" sldId="361"/>
            <ac:spMk id="27" creationId="{DB08D0C3-8595-4E44-81A1-925CFF151534}"/>
          </ac:spMkLst>
        </pc:spChg>
        <pc:spChg chg="add mod">
          <ac:chgData name="Stikker, Peter" userId="0c3ccf3c-f211-4dbb-800b-a0fe90374941" providerId="ADAL" clId="{AFB97EFA-A7CB-40BF-A193-1B55FFDA201B}" dt="2020-01-24T08:30:01.466" v="282" actId="14100"/>
          <ac:spMkLst>
            <pc:docMk/>
            <pc:sldMk cId="2272696247" sldId="361"/>
            <ac:spMk id="30" creationId="{86DE87C3-2FDA-45D6-B13A-2309C871F0C5}"/>
          </ac:spMkLst>
        </pc:spChg>
        <pc:spChg chg="add mod">
          <ac:chgData name="Stikker, Peter" userId="0c3ccf3c-f211-4dbb-800b-a0fe90374941" providerId="ADAL" clId="{AFB97EFA-A7CB-40BF-A193-1B55FFDA201B}" dt="2020-01-24T08:30:15.868" v="285" actId="14100"/>
          <ac:spMkLst>
            <pc:docMk/>
            <pc:sldMk cId="2272696247" sldId="361"/>
            <ac:spMk id="33" creationId="{F5E83DE7-5CCD-4BF4-BEBA-1F53443E2E9F}"/>
          </ac:spMkLst>
        </pc:spChg>
        <pc:spChg chg="add mod">
          <ac:chgData name="Stikker, Peter" userId="0c3ccf3c-f211-4dbb-800b-a0fe90374941" providerId="ADAL" clId="{AFB97EFA-A7CB-40BF-A193-1B55FFDA201B}" dt="2020-01-24T08:30:25.506" v="288" actId="14100"/>
          <ac:spMkLst>
            <pc:docMk/>
            <pc:sldMk cId="2272696247" sldId="361"/>
            <ac:spMk id="36" creationId="{AD3A97BD-92E4-4424-B985-8EA4968B6A21}"/>
          </ac:spMkLst>
        </pc:spChg>
        <pc:spChg chg="add mod">
          <ac:chgData name="Stikker, Peter" userId="0c3ccf3c-f211-4dbb-800b-a0fe90374941" providerId="ADAL" clId="{AFB97EFA-A7CB-40BF-A193-1B55FFDA201B}" dt="2020-01-24T08:32:21.619" v="294" actId="11529"/>
          <ac:spMkLst>
            <pc:docMk/>
            <pc:sldMk cId="2272696247" sldId="361"/>
            <ac:spMk id="38" creationId="{CAC2DD51-2B83-4066-860C-5FD36463ED92}"/>
          </ac:spMkLst>
        </pc:spChg>
        <pc:spChg chg="add mod">
          <ac:chgData name="Stikker, Peter" userId="0c3ccf3c-f211-4dbb-800b-a0fe90374941" providerId="ADAL" clId="{AFB97EFA-A7CB-40BF-A193-1B55FFDA201B}" dt="2020-01-24T08:32:34.721" v="297" actId="14100"/>
          <ac:spMkLst>
            <pc:docMk/>
            <pc:sldMk cId="2272696247" sldId="361"/>
            <ac:spMk id="39" creationId="{3B3B2F27-25EF-4ED7-84BC-F5C496893A48}"/>
          </ac:spMkLst>
        </pc:spChg>
        <pc:spChg chg="add mod">
          <ac:chgData name="Stikker, Peter" userId="0c3ccf3c-f211-4dbb-800b-a0fe90374941" providerId="ADAL" clId="{AFB97EFA-A7CB-40BF-A193-1B55FFDA201B}" dt="2020-01-24T08:32:43.113" v="300" actId="14100"/>
          <ac:spMkLst>
            <pc:docMk/>
            <pc:sldMk cId="2272696247" sldId="361"/>
            <ac:spMk id="40" creationId="{481D86A0-5F70-456A-BF90-FD93690B004A}"/>
          </ac:spMkLst>
        </pc:spChg>
        <pc:spChg chg="add mod">
          <ac:chgData name="Stikker, Peter" userId="0c3ccf3c-f211-4dbb-800b-a0fe90374941" providerId="ADAL" clId="{AFB97EFA-A7CB-40BF-A193-1B55FFDA201B}" dt="2020-01-24T08:33:05.859" v="306" actId="1076"/>
          <ac:spMkLst>
            <pc:docMk/>
            <pc:sldMk cId="2272696247" sldId="361"/>
            <ac:spMk id="41" creationId="{6C1028D6-6809-4235-92DA-9DD54F60B8C2}"/>
          </ac:spMkLst>
        </pc:spChg>
        <pc:spChg chg="add mod">
          <ac:chgData name="Stikker, Peter" userId="0c3ccf3c-f211-4dbb-800b-a0fe90374941" providerId="ADAL" clId="{AFB97EFA-A7CB-40BF-A193-1B55FFDA201B}" dt="2020-01-24T08:33:13.045" v="309" actId="20577"/>
          <ac:spMkLst>
            <pc:docMk/>
            <pc:sldMk cId="2272696247" sldId="361"/>
            <ac:spMk id="42" creationId="{5B253FBD-C3E8-40C3-87C2-9BBA43C7BF45}"/>
          </ac:spMkLst>
        </pc:spChg>
        <pc:spChg chg="add mod">
          <ac:chgData name="Stikker, Peter" userId="0c3ccf3c-f211-4dbb-800b-a0fe90374941" providerId="ADAL" clId="{AFB97EFA-A7CB-40BF-A193-1B55FFDA201B}" dt="2020-01-24T08:33:24.254" v="312" actId="20577"/>
          <ac:spMkLst>
            <pc:docMk/>
            <pc:sldMk cId="2272696247" sldId="361"/>
            <ac:spMk id="43" creationId="{12473856-6F33-4F99-A0DD-2CB379F17D14}"/>
          </ac:spMkLst>
        </pc:spChg>
        <pc:spChg chg="add mod">
          <ac:chgData name="Stikker, Peter" userId="0c3ccf3c-f211-4dbb-800b-a0fe90374941" providerId="ADAL" clId="{AFB97EFA-A7CB-40BF-A193-1B55FFDA201B}" dt="2020-01-24T08:39:02.577" v="492" actId="20577"/>
          <ac:spMkLst>
            <pc:docMk/>
            <pc:sldMk cId="2272696247" sldId="361"/>
            <ac:spMk id="44" creationId="{52D07CFF-150F-43DD-BD53-AC1EB52D7773}"/>
          </ac:spMkLst>
        </pc:spChg>
        <pc:spChg chg="add mod">
          <ac:chgData name="Stikker, Peter" userId="0c3ccf3c-f211-4dbb-800b-a0fe90374941" providerId="ADAL" clId="{AFB97EFA-A7CB-40BF-A193-1B55FFDA201B}" dt="2020-01-24T08:35:04.290" v="341" actId="14100"/>
          <ac:spMkLst>
            <pc:docMk/>
            <pc:sldMk cId="2272696247" sldId="361"/>
            <ac:spMk id="45" creationId="{1A69B307-4E67-4E75-A170-6E2F4124E7FF}"/>
          </ac:spMkLst>
        </pc:spChg>
        <pc:spChg chg="add mod">
          <ac:chgData name="Stikker, Peter" userId="0c3ccf3c-f211-4dbb-800b-a0fe90374941" providerId="ADAL" clId="{AFB97EFA-A7CB-40BF-A193-1B55FFDA201B}" dt="2020-01-24T08:35:39.210" v="347" actId="14100"/>
          <ac:spMkLst>
            <pc:docMk/>
            <pc:sldMk cId="2272696247" sldId="361"/>
            <ac:spMk id="46" creationId="{638A3818-D6FF-4F94-B6E5-06A4C8ECFA7F}"/>
          </ac:spMkLst>
        </pc:spChg>
        <pc:spChg chg="add mod">
          <ac:chgData name="Stikker, Peter" userId="0c3ccf3c-f211-4dbb-800b-a0fe90374941" providerId="ADAL" clId="{AFB97EFA-A7CB-40BF-A193-1B55FFDA201B}" dt="2020-01-24T08:38:06.730" v="447" actId="20577"/>
          <ac:spMkLst>
            <pc:docMk/>
            <pc:sldMk cId="2272696247" sldId="361"/>
            <ac:spMk id="49" creationId="{9688D388-AA78-4761-916F-3376BB50D112}"/>
          </ac:spMkLst>
        </pc:spChg>
        <pc:spChg chg="add mod">
          <ac:chgData name="Stikker, Peter" userId="0c3ccf3c-f211-4dbb-800b-a0fe90374941" providerId="ADAL" clId="{AFB97EFA-A7CB-40BF-A193-1B55FFDA201B}" dt="2020-01-24T08:38:57.532" v="484" actId="1076"/>
          <ac:spMkLst>
            <pc:docMk/>
            <pc:sldMk cId="2272696247" sldId="361"/>
            <ac:spMk id="50" creationId="{D9503B94-31DB-4AE2-A68C-CD8B2AE18F45}"/>
          </ac:spMkLst>
        </pc:spChg>
        <pc:graphicFrameChg chg="add mod modGraphic">
          <ac:chgData name="Stikker, Peter" userId="0c3ccf3c-f211-4dbb-800b-a0fe90374941" providerId="ADAL" clId="{AFB97EFA-A7CB-40BF-A193-1B55FFDA201B}" dt="2020-01-24T08:27:12.922" v="248" actId="1076"/>
          <ac:graphicFrameMkLst>
            <pc:docMk/>
            <pc:sldMk cId="2272696247" sldId="361"/>
            <ac:graphicFrameMk id="5" creationId="{424DB8D3-3926-4E9D-801B-63BAACC4BD42}"/>
          </ac:graphicFrameMkLst>
        </pc:graphicFrameChg>
        <pc:graphicFrameChg chg="add mod modGraphic">
          <ac:chgData name="Stikker, Peter" userId="0c3ccf3c-f211-4dbb-800b-a0fe90374941" providerId="ADAL" clId="{AFB97EFA-A7CB-40BF-A193-1B55FFDA201B}" dt="2020-01-24T08:31:30.991" v="293" actId="207"/>
          <ac:graphicFrameMkLst>
            <pc:docMk/>
            <pc:sldMk cId="2272696247" sldId="361"/>
            <ac:graphicFrameMk id="7" creationId="{08F8BC8F-C7F5-4B7C-A5D6-853547587698}"/>
          </ac:graphicFrameMkLst>
        </pc:graphicFrameChg>
        <pc:graphicFrameChg chg="add mod modGraphic">
          <ac:chgData name="Stikker, Peter" userId="0c3ccf3c-f211-4dbb-800b-a0fe90374941" providerId="ADAL" clId="{AFB97EFA-A7CB-40BF-A193-1B55FFDA201B}" dt="2020-01-24T08:37:22.022" v="399" actId="1076"/>
          <ac:graphicFrameMkLst>
            <pc:docMk/>
            <pc:sldMk cId="2272696247" sldId="361"/>
            <ac:graphicFrameMk id="47" creationId="{77088B75-9910-4121-9128-D45FEF35DDC6}"/>
          </ac:graphicFrameMkLst>
        </pc:graphicFrameChg>
        <pc:picChg chg="add del mod">
          <ac:chgData name="Stikker, Peter" userId="0c3ccf3c-f211-4dbb-800b-a0fe90374941" providerId="ADAL" clId="{AFB97EFA-A7CB-40BF-A193-1B55FFDA201B}" dt="2020-01-24T08:25:36.507" v="219" actId="478"/>
          <ac:picMkLst>
            <pc:docMk/>
            <pc:sldMk cId="2272696247" sldId="361"/>
            <ac:picMk id="4" creationId="{F8628C31-0A5C-4030-9994-E171CFB60114}"/>
          </ac:picMkLst>
        </pc:picChg>
        <pc:cxnChg chg="add mod">
          <ac:chgData name="Stikker, Peter" userId="0c3ccf3c-f211-4dbb-800b-a0fe90374941" providerId="ADAL" clId="{AFB97EFA-A7CB-40BF-A193-1B55FFDA201B}" dt="2020-01-24T08:27:23.321" v="250" actId="11529"/>
          <ac:cxnSpMkLst>
            <pc:docMk/>
            <pc:sldMk cId="2272696247" sldId="361"/>
            <ac:cxnSpMk id="9" creationId="{B87ECEE6-AD45-4F5E-8B67-0BF324C01BB5}"/>
          </ac:cxnSpMkLst>
        </pc:cxnChg>
        <pc:cxnChg chg="add mod">
          <ac:chgData name="Stikker, Peter" userId="0c3ccf3c-f211-4dbb-800b-a0fe90374941" providerId="ADAL" clId="{AFB97EFA-A7CB-40BF-A193-1B55FFDA201B}" dt="2020-01-24T08:27:31.588" v="253" actId="14100"/>
          <ac:cxnSpMkLst>
            <pc:docMk/>
            <pc:sldMk cId="2272696247" sldId="361"/>
            <ac:cxnSpMk id="10" creationId="{57C0A8B6-6DC6-480C-B30B-0D3E2FF6D995}"/>
          </ac:cxnSpMkLst>
        </pc:cxnChg>
        <pc:cxnChg chg="add mod">
          <ac:chgData name="Stikker, Peter" userId="0c3ccf3c-f211-4dbb-800b-a0fe90374941" providerId="ADAL" clId="{AFB97EFA-A7CB-40BF-A193-1B55FFDA201B}" dt="2020-01-24T08:27:41.466" v="256" actId="14100"/>
          <ac:cxnSpMkLst>
            <pc:docMk/>
            <pc:sldMk cId="2272696247" sldId="361"/>
            <ac:cxnSpMk id="13" creationId="{53FE5687-CEDC-49B6-83B2-CF8AFCBB60F5}"/>
          </ac:cxnSpMkLst>
        </pc:cxnChg>
        <pc:cxnChg chg="add mod">
          <ac:chgData name="Stikker, Peter" userId="0c3ccf3c-f211-4dbb-800b-a0fe90374941" providerId="ADAL" clId="{AFB97EFA-A7CB-40BF-A193-1B55FFDA201B}" dt="2020-01-24T08:27:53.171" v="259" actId="14100"/>
          <ac:cxnSpMkLst>
            <pc:docMk/>
            <pc:sldMk cId="2272696247" sldId="361"/>
            <ac:cxnSpMk id="16" creationId="{6096D25A-25BD-44C8-BA13-DF72015F4EB3}"/>
          </ac:cxnSpMkLst>
        </pc:cxnChg>
        <pc:cxnChg chg="add mod">
          <ac:chgData name="Stikker, Peter" userId="0c3ccf3c-f211-4dbb-800b-a0fe90374941" providerId="ADAL" clId="{AFB97EFA-A7CB-40BF-A193-1B55FFDA201B}" dt="2020-01-24T08:29:20.003" v="275" actId="14100"/>
          <ac:cxnSpMkLst>
            <pc:docMk/>
            <pc:sldMk cId="2272696247" sldId="361"/>
            <ac:cxnSpMk id="23" creationId="{C79698D6-6397-46A3-A78B-C45680D2497A}"/>
          </ac:cxnSpMkLst>
        </pc:cxnChg>
        <pc:cxnChg chg="add mod">
          <ac:chgData name="Stikker, Peter" userId="0c3ccf3c-f211-4dbb-800b-a0fe90374941" providerId="ADAL" clId="{AFB97EFA-A7CB-40BF-A193-1B55FFDA201B}" dt="2020-01-24T08:29:39.211" v="278" actId="14100"/>
          <ac:cxnSpMkLst>
            <pc:docMk/>
            <pc:sldMk cId="2272696247" sldId="361"/>
            <ac:cxnSpMk id="26" creationId="{1A3BFF4B-AD35-4502-99F6-14D7E718D766}"/>
          </ac:cxnSpMkLst>
        </pc:cxnChg>
        <pc:cxnChg chg="add mod">
          <ac:chgData name="Stikker, Peter" userId="0c3ccf3c-f211-4dbb-800b-a0fe90374941" providerId="ADAL" clId="{AFB97EFA-A7CB-40BF-A193-1B55FFDA201B}" dt="2020-01-24T08:30:01.466" v="282" actId="14100"/>
          <ac:cxnSpMkLst>
            <pc:docMk/>
            <pc:sldMk cId="2272696247" sldId="361"/>
            <ac:cxnSpMk id="29" creationId="{FE3E759B-A3CA-49D2-A3E9-B0F1D027AE04}"/>
          </ac:cxnSpMkLst>
        </pc:cxnChg>
        <pc:cxnChg chg="add mod">
          <ac:chgData name="Stikker, Peter" userId="0c3ccf3c-f211-4dbb-800b-a0fe90374941" providerId="ADAL" clId="{AFB97EFA-A7CB-40BF-A193-1B55FFDA201B}" dt="2020-01-24T08:30:15.868" v="285" actId="14100"/>
          <ac:cxnSpMkLst>
            <pc:docMk/>
            <pc:sldMk cId="2272696247" sldId="361"/>
            <ac:cxnSpMk id="32" creationId="{364FD599-834A-438B-A82A-DE1765D5D9FD}"/>
          </ac:cxnSpMkLst>
        </pc:cxnChg>
        <pc:cxnChg chg="add mod">
          <ac:chgData name="Stikker, Peter" userId="0c3ccf3c-f211-4dbb-800b-a0fe90374941" providerId="ADAL" clId="{AFB97EFA-A7CB-40BF-A193-1B55FFDA201B}" dt="2020-01-24T08:30:25.506" v="288" actId="14100"/>
          <ac:cxnSpMkLst>
            <pc:docMk/>
            <pc:sldMk cId="2272696247" sldId="361"/>
            <ac:cxnSpMk id="35" creationId="{CE60B466-2735-4A34-A301-4CAA2E00820C}"/>
          </ac:cxnSpMkLst>
        </pc:cxnChg>
      </pc:sldChg>
      <pc:sldChg chg="addSp modSp add">
        <pc:chgData name="Stikker, Peter" userId="0c3ccf3c-f211-4dbb-800b-a0fe90374941" providerId="ADAL" clId="{AFB97EFA-A7CB-40BF-A193-1B55FFDA201B}" dt="2020-01-24T08:54:30.344" v="555" actId="20577"/>
        <pc:sldMkLst>
          <pc:docMk/>
          <pc:sldMk cId="3875098818" sldId="362"/>
        </pc:sldMkLst>
        <pc:spChg chg="mod">
          <ac:chgData name="Stikker, Peter" userId="0c3ccf3c-f211-4dbb-800b-a0fe90374941" providerId="ADAL" clId="{AFB97EFA-A7CB-40BF-A193-1B55FFDA201B}" dt="2020-01-24T08:48:23.583" v="511" actId="20577"/>
          <ac:spMkLst>
            <pc:docMk/>
            <pc:sldMk cId="3875098818" sldId="362"/>
            <ac:spMk id="2" creationId="{3978E41E-51DF-4F48-9D5E-71FAA5AEBB27}"/>
          </ac:spMkLst>
        </pc:spChg>
        <pc:spChg chg="mod">
          <ac:chgData name="Stikker, Peter" userId="0c3ccf3c-f211-4dbb-800b-a0fe90374941" providerId="ADAL" clId="{AFB97EFA-A7CB-40BF-A193-1B55FFDA201B}" dt="2020-01-24T08:54:28.536" v="554" actId="20577"/>
          <ac:spMkLst>
            <pc:docMk/>
            <pc:sldMk cId="3875098818" sldId="362"/>
            <ac:spMk id="3" creationId="{4F76B3F7-2366-41F4-AF0D-844DD913BCB9}"/>
          </ac:spMkLst>
        </pc:spChg>
        <pc:spChg chg="add mod">
          <ac:chgData name="Stikker, Peter" userId="0c3ccf3c-f211-4dbb-800b-a0fe90374941" providerId="ADAL" clId="{AFB97EFA-A7CB-40BF-A193-1B55FFDA201B}" dt="2020-01-24T08:54:30.344" v="555" actId="20577"/>
          <ac:spMkLst>
            <pc:docMk/>
            <pc:sldMk cId="3875098818" sldId="362"/>
            <ac:spMk id="5" creationId="{7E00B591-CBDB-4403-A945-824DAD97A424}"/>
          </ac:spMkLst>
        </pc:spChg>
        <pc:spChg chg="add mod">
          <ac:chgData name="Stikker, Peter" userId="0c3ccf3c-f211-4dbb-800b-a0fe90374941" providerId="ADAL" clId="{AFB97EFA-A7CB-40BF-A193-1B55FFDA201B}" dt="2020-01-24T08:54:18.655" v="553" actId="1076"/>
          <ac:spMkLst>
            <pc:docMk/>
            <pc:sldMk cId="3875098818" sldId="362"/>
            <ac:spMk id="6" creationId="{5F1DC268-7A03-4DC9-A6AC-66C0AF896764}"/>
          </ac:spMkLst>
        </pc:spChg>
        <pc:picChg chg="add mod">
          <ac:chgData name="Stikker, Peter" userId="0c3ccf3c-f211-4dbb-800b-a0fe90374941" providerId="ADAL" clId="{AFB97EFA-A7CB-40BF-A193-1B55FFDA201B}" dt="2020-01-24T08:49:40.712" v="533" actId="1076"/>
          <ac:picMkLst>
            <pc:docMk/>
            <pc:sldMk cId="3875098818" sldId="362"/>
            <ac:picMk id="4" creationId="{660E9621-3550-42AE-8960-07B4AF374D04}"/>
          </ac:picMkLst>
        </pc:picChg>
      </pc:sldChg>
      <pc:sldChg chg="addSp modSp add">
        <pc:chgData name="Stikker, Peter" userId="0c3ccf3c-f211-4dbb-800b-a0fe90374941" providerId="ADAL" clId="{AFB97EFA-A7CB-40BF-A193-1B55FFDA201B}" dt="2020-01-24T09:45:37.536" v="968" actId="20577"/>
        <pc:sldMkLst>
          <pc:docMk/>
          <pc:sldMk cId="2386584705" sldId="363"/>
        </pc:sldMkLst>
        <pc:spChg chg="mod">
          <ac:chgData name="Stikker, Peter" userId="0c3ccf3c-f211-4dbb-800b-a0fe90374941" providerId="ADAL" clId="{AFB97EFA-A7CB-40BF-A193-1B55FFDA201B}" dt="2020-01-24T09:42:09.918" v="966" actId="20577"/>
          <ac:spMkLst>
            <pc:docMk/>
            <pc:sldMk cId="2386584705" sldId="363"/>
            <ac:spMk id="2" creationId="{27A5150C-BC3D-45FC-A972-F39FC4C4E8F9}"/>
          </ac:spMkLst>
        </pc:spChg>
        <pc:spChg chg="mod">
          <ac:chgData name="Stikker, Peter" userId="0c3ccf3c-f211-4dbb-800b-a0fe90374941" providerId="ADAL" clId="{AFB97EFA-A7CB-40BF-A193-1B55FFDA201B}" dt="2020-01-24T09:45:37.536" v="968" actId="20577"/>
          <ac:spMkLst>
            <pc:docMk/>
            <pc:sldMk cId="2386584705" sldId="363"/>
            <ac:spMk id="3" creationId="{5EA2A740-AF46-49AD-9DF6-237AAB26297D}"/>
          </ac:spMkLst>
        </pc:spChg>
        <pc:picChg chg="add mod modCrop">
          <ac:chgData name="Stikker, Peter" userId="0c3ccf3c-f211-4dbb-800b-a0fe90374941" providerId="ADAL" clId="{AFB97EFA-A7CB-40BF-A193-1B55FFDA201B}" dt="2020-01-24T09:41:29.414" v="943" actId="1076"/>
          <ac:picMkLst>
            <pc:docMk/>
            <pc:sldMk cId="2386584705" sldId="363"/>
            <ac:picMk id="4" creationId="{49A8BDB9-22DE-409E-ADC9-E581CDA2FE2A}"/>
          </ac:picMkLst>
        </pc:picChg>
        <pc:picChg chg="add mod modCrop">
          <ac:chgData name="Stikker, Peter" userId="0c3ccf3c-f211-4dbb-800b-a0fe90374941" providerId="ADAL" clId="{AFB97EFA-A7CB-40BF-A193-1B55FFDA201B}" dt="2020-01-24T09:41:31.382" v="944" actId="1076"/>
          <ac:picMkLst>
            <pc:docMk/>
            <pc:sldMk cId="2386584705" sldId="363"/>
            <ac:picMk id="5" creationId="{985A9C70-7C46-40D6-A3AB-2C46E95E8F0D}"/>
          </ac:picMkLst>
        </pc:picChg>
        <pc:picChg chg="add mod modCrop">
          <ac:chgData name="Stikker, Peter" userId="0c3ccf3c-f211-4dbb-800b-a0fe90374941" providerId="ADAL" clId="{AFB97EFA-A7CB-40BF-A193-1B55FFDA201B}" dt="2020-01-24T09:41:52.702" v="949" actId="1076"/>
          <ac:picMkLst>
            <pc:docMk/>
            <pc:sldMk cId="2386584705" sldId="363"/>
            <ac:picMk id="6" creationId="{9701E212-62D1-4E35-8348-1D868545C530}"/>
          </ac:picMkLst>
        </pc:picChg>
      </pc:sldChg>
      <pc:sldChg chg="modSp add del">
        <pc:chgData name="Stikker, Peter" userId="0c3ccf3c-f211-4dbb-800b-a0fe90374941" providerId="ADAL" clId="{AFB97EFA-A7CB-40BF-A193-1B55FFDA201B}" dt="2020-01-24T08:59:14.141" v="585" actId="47"/>
        <pc:sldMkLst>
          <pc:docMk/>
          <pc:sldMk cId="4106003660" sldId="363"/>
        </pc:sldMkLst>
        <pc:spChg chg="mod">
          <ac:chgData name="Stikker, Peter" userId="0c3ccf3c-f211-4dbb-800b-a0fe90374941" providerId="ADAL" clId="{AFB97EFA-A7CB-40BF-A193-1B55FFDA201B}" dt="2020-01-24T08:58:57.493" v="583" actId="20577"/>
          <ac:spMkLst>
            <pc:docMk/>
            <pc:sldMk cId="4106003660" sldId="363"/>
            <ac:spMk id="2" creationId="{4437D66F-8C28-44C9-8688-70B41112C734}"/>
          </ac:spMkLst>
        </pc:spChg>
      </pc:sldChg>
      <pc:sldChg chg="modSp add">
        <pc:chgData name="Stikker, Peter" userId="0c3ccf3c-f211-4dbb-800b-a0fe90374941" providerId="ADAL" clId="{AFB97EFA-A7CB-40BF-A193-1B55FFDA201B}" dt="2020-01-24T10:11:22.947" v="1463" actId="1076"/>
        <pc:sldMkLst>
          <pc:docMk/>
          <pc:sldMk cId="2690535006" sldId="364"/>
        </pc:sldMkLst>
        <pc:spChg chg="mod">
          <ac:chgData name="Stikker, Peter" userId="0c3ccf3c-f211-4dbb-800b-a0fe90374941" providerId="ADAL" clId="{AFB97EFA-A7CB-40BF-A193-1B55FFDA201B}" dt="2020-01-24T09:50:40.429" v="1329" actId="20577"/>
          <ac:spMkLst>
            <pc:docMk/>
            <pc:sldMk cId="2690535006" sldId="364"/>
            <ac:spMk id="2" creationId="{3CE72B0E-C4EE-4ED9-B0C6-B255FB15AB54}"/>
          </ac:spMkLst>
        </pc:spChg>
        <pc:spChg chg="mod">
          <ac:chgData name="Stikker, Peter" userId="0c3ccf3c-f211-4dbb-800b-a0fe90374941" providerId="ADAL" clId="{AFB97EFA-A7CB-40BF-A193-1B55FFDA201B}" dt="2020-01-24T10:11:22.947" v="1463" actId="1076"/>
          <ac:spMkLst>
            <pc:docMk/>
            <pc:sldMk cId="2690535006" sldId="364"/>
            <ac:spMk id="3" creationId="{A6532446-05F0-4D4D-9F21-22C903F6098E}"/>
          </ac:spMkLst>
        </pc:spChg>
      </pc:sldChg>
      <pc:sldChg chg="add modAnim">
        <pc:chgData name="Stikker, Peter" userId="0c3ccf3c-f211-4dbb-800b-a0fe90374941" providerId="ADAL" clId="{AFB97EFA-A7CB-40BF-A193-1B55FFDA201B}" dt="2020-01-29T13:36:10.643" v="1469"/>
        <pc:sldMkLst>
          <pc:docMk/>
          <pc:sldMk cId="448757415" sldId="365"/>
        </pc:sldMkLst>
      </pc:sldChg>
      <pc:sldMasterChg chg="delSldLayout">
        <pc:chgData name="Stikker, Peter" userId="0c3ccf3c-f211-4dbb-800b-a0fe90374941" providerId="ADAL" clId="{AFB97EFA-A7CB-40BF-A193-1B55FFDA201B}" dt="2020-01-24T10:11:45.163" v="1465" actId="47"/>
        <pc:sldMasterMkLst>
          <pc:docMk/>
          <pc:sldMasterMk cId="1559337077" sldId="2147483660"/>
        </pc:sldMasterMkLst>
        <pc:sldLayoutChg chg="del">
          <pc:chgData name="Stikker, Peter" userId="0c3ccf3c-f211-4dbb-800b-a0fe90374941" providerId="ADAL" clId="{AFB97EFA-A7CB-40BF-A193-1B55FFDA201B}" dt="2020-01-24T10:11:45.163" v="1465" actId="47"/>
          <pc:sldLayoutMkLst>
            <pc:docMk/>
            <pc:sldMasterMk cId="1559337077" sldId="2147483660"/>
            <pc:sldLayoutMk cId="652692801" sldId="2147483672"/>
          </pc:sldLayoutMkLst>
        </pc:sldLayoutChg>
        <pc:sldLayoutChg chg="del">
          <pc:chgData name="Stikker, Peter" userId="0c3ccf3c-f211-4dbb-800b-a0fe90374941" providerId="ADAL" clId="{AFB97EFA-A7CB-40BF-A193-1B55FFDA201B}" dt="2020-01-24T08:22:16.742" v="36" actId="47"/>
          <pc:sldLayoutMkLst>
            <pc:docMk/>
            <pc:sldMasterMk cId="1559337077" sldId="2147483660"/>
            <pc:sldLayoutMk cId="1755386284" sldId="2147483674"/>
          </pc:sldLayoutMkLst>
        </pc:sldLayoutChg>
      </pc:sldMasterChg>
    </pc:docChg>
  </pc:docChgLst>
  <pc:docChgLst>
    <pc:chgData name="Stikker, Peter" userId="0c3ccf3c-f211-4dbb-800b-a0fe90374941" providerId="ADAL" clId="{643FED4F-AFBC-4A44-A9E6-AD959698A4D1}"/>
    <pc:docChg chg="custSel addSld modSld sldOrd">
      <pc:chgData name="Stikker, Peter" userId="0c3ccf3c-f211-4dbb-800b-a0fe90374941" providerId="ADAL" clId="{643FED4F-AFBC-4A44-A9E6-AD959698A4D1}" dt="2020-04-14T10:38:48.372" v="513" actId="208"/>
      <pc:docMkLst>
        <pc:docMk/>
      </pc:docMkLst>
      <pc:sldChg chg="modSp add ord">
        <pc:chgData name="Stikker, Peter" userId="0c3ccf3c-f211-4dbb-800b-a0fe90374941" providerId="ADAL" clId="{643FED4F-AFBC-4A44-A9E6-AD959698A4D1}" dt="2020-04-14T10:29:35.287" v="422" actId="20577"/>
        <pc:sldMkLst>
          <pc:docMk/>
          <pc:sldMk cId="674982743" sldId="397"/>
        </pc:sldMkLst>
        <pc:spChg chg="mod">
          <ac:chgData name="Stikker, Peter" userId="0c3ccf3c-f211-4dbb-800b-a0fe90374941" providerId="ADAL" clId="{643FED4F-AFBC-4A44-A9E6-AD959698A4D1}" dt="2020-04-14T10:29:35.287" v="422" actId="20577"/>
          <ac:spMkLst>
            <pc:docMk/>
            <pc:sldMk cId="674982743" sldId="397"/>
            <ac:spMk id="2" creationId="{9B711837-1DFB-4B82-B5A4-39116062620A}"/>
          </ac:spMkLst>
        </pc:spChg>
        <pc:spChg chg="mod">
          <ac:chgData name="Stikker, Peter" userId="0c3ccf3c-f211-4dbb-800b-a0fe90374941" providerId="ADAL" clId="{643FED4F-AFBC-4A44-A9E6-AD959698A4D1}" dt="2020-04-14T10:29:23.418" v="402" actId="20577"/>
          <ac:spMkLst>
            <pc:docMk/>
            <pc:sldMk cId="674982743" sldId="397"/>
            <ac:spMk id="3" creationId="{C06FA5EA-E5DF-4725-8FB8-69E3D7EA471F}"/>
          </ac:spMkLst>
        </pc:spChg>
      </pc:sldChg>
      <pc:sldChg chg="modSp add">
        <pc:chgData name="Stikker, Peter" userId="0c3ccf3c-f211-4dbb-800b-a0fe90374941" providerId="ADAL" clId="{643FED4F-AFBC-4A44-A9E6-AD959698A4D1}" dt="2020-04-14T10:08:32.979" v="57" actId="20577"/>
        <pc:sldMkLst>
          <pc:docMk/>
          <pc:sldMk cId="450959852" sldId="398"/>
        </pc:sldMkLst>
        <pc:spChg chg="mod">
          <ac:chgData name="Stikker, Peter" userId="0c3ccf3c-f211-4dbb-800b-a0fe90374941" providerId="ADAL" clId="{643FED4F-AFBC-4A44-A9E6-AD959698A4D1}" dt="2020-04-14T10:08:32.979" v="57" actId="20577"/>
          <ac:spMkLst>
            <pc:docMk/>
            <pc:sldMk cId="450959852" sldId="398"/>
            <ac:spMk id="2" creationId="{9B711837-1DFB-4B82-B5A4-39116062620A}"/>
          </ac:spMkLst>
        </pc:spChg>
      </pc:sldChg>
      <pc:sldChg chg="addSp modSp add">
        <pc:chgData name="Stikker, Peter" userId="0c3ccf3c-f211-4dbb-800b-a0fe90374941" providerId="ADAL" clId="{643FED4F-AFBC-4A44-A9E6-AD959698A4D1}" dt="2020-04-14T10:38:48.372" v="513" actId="208"/>
        <pc:sldMkLst>
          <pc:docMk/>
          <pc:sldMk cId="2370803054" sldId="399"/>
        </pc:sldMkLst>
        <pc:spChg chg="mod">
          <ac:chgData name="Stikker, Peter" userId="0c3ccf3c-f211-4dbb-800b-a0fe90374941" providerId="ADAL" clId="{643FED4F-AFBC-4A44-A9E6-AD959698A4D1}" dt="2020-04-14T10:29:50.966" v="436" actId="20577"/>
          <ac:spMkLst>
            <pc:docMk/>
            <pc:sldMk cId="2370803054" sldId="399"/>
            <ac:spMk id="2" creationId="{C41DD28D-FD62-4773-A510-CB9A083D7434}"/>
          </ac:spMkLst>
        </pc:spChg>
        <pc:spChg chg="mod">
          <ac:chgData name="Stikker, Peter" userId="0c3ccf3c-f211-4dbb-800b-a0fe90374941" providerId="ADAL" clId="{643FED4F-AFBC-4A44-A9E6-AD959698A4D1}" dt="2020-04-14T10:30:28.524" v="476" actId="14100"/>
          <ac:spMkLst>
            <pc:docMk/>
            <pc:sldMk cId="2370803054" sldId="399"/>
            <ac:spMk id="3" creationId="{8B32DD8A-56F8-47D2-AEA0-807A6B277606}"/>
          </ac:spMkLst>
        </pc:spChg>
        <pc:spChg chg="add mod">
          <ac:chgData name="Stikker, Peter" userId="0c3ccf3c-f211-4dbb-800b-a0fe90374941" providerId="ADAL" clId="{643FED4F-AFBC-4A44-A9E6-AD959698A4D1}" dt="2020-04-14T10:36:49.773" v="500" actId="207"/>
          <ac:spMkLst>
            <pc:docMk/>
            <pc:sldMk cId="2370803054" sldId="399"/>
            <ac:spMk id="4" creationId="{8701E9F3-588E-4E0A-8EC5-D70739A34522}"/>
          </ac:spMkLst>
        </pc:spChg>
        <pc:picChg chg="add mod modCrop">
          <ac:chgData name="Stikker, Peter" userId="0c3ccf3c-f211-4dbb-800b-a0fe90374941" providerId="ADAL" clId="{643FED4F-AFBC-4A44-A9E6-AD959698A4D1}" dt="2020-04-14T10:38:13.107" v="505" actId="1076"/>
          <ac:picMkLst>
            <pc:docMk/>
            <pc:sldMk cId="2370803054" sldId="399"/>
            <ac:picMk id="5" creationId="{FFFA9BD5-48A5-49CB-8A31-809B7A85DF45}"/>
          </ac:picMkLst>
        </pc:picChg>
        <pc:picChg chg="add mod modCrop">
          <ac:chgData name="Stikker, Peter" userId="0c3ccf3c-f211-4dbb-800b-a0fe90374941" providerId="ADAL" clId="{643FED4F-AFBC-4A44-A9E6-AD959698A4D1}" dt="2020-04-14T10:38:48.372" v="513" actId="208"/>
          <ac:picMkLst>
            <pc:docMk/>
            <pc:sldMk cId="2370803054" sldId="399"/>
            <ac:picMk id="6" creationId="{07D61F7C-35F0-449C-AE9E-C4188BDC4222}"/>
          </ac:picMkLst>
        </pc:picChg>
        <pc:picChg chg="add mod">
          <ac:chgData name="Stikker, Peter" userId="0c3ccf3c-f211-4dbb-800b-a0fe90374941" providerId="ADAL" clId="{643FED4F-AFBC-4A44-A9E6-AD959698A4D1}" dt="2020-04-14T10:35:58.983" v="483" actId="1076"/>
          <ac:picMkLst>
            <pc:docMk/>
            <pc:sldMk cId="2370803054" sldId="399"/>
            <ac:picMk id="1026" creationId="{3E668F9C-8B6B-4937-A92F-7915088335F6}"/>
          </ac:picMkLst>
        </pc:picChg>
      </pc:sldChg>
    </pc:docChg>
  </pc:docChgLst>
  <pc:docChgLst>
    <pc:chgData name="Peter" userId="0c3ccf3c-f211-4dbb-800b-a0fe90374941" providerId="ADAL" clId="{FC42A205-15A7-455A-BD21-5B503E0BC54C}"/>
    <pc:docChg chg="undo custSel addSld delSld modSld sldOrd delSection modSection">
      <pc:chgData name="Peter" userId="0c3ccf3c-f211-4dbb-800b-a0fe90374941" providerId="ADAL" clId="{FC42A205-15A7-455A-BD21-5B503E0BC54C}" dt="2020-05-18T21:10:19.324" v="4520" actId="47"/>
      <pc:docMkLst>
        <pc:docMk/>
      </pc:docMkLst>
      <pc:sldChg chg="modSp mod">
        <pc:chgData name="Peter" userId="0c3ccf3c-f211-4dbb-800b-a0fe90374941" providerId="ADAL" clId="{FC42A205-15A7-455A-BD21-5B503E0BC54C}" dt="2020-05-18T11:11:42.905" v="11" actId="20577"/>
        <pc:sldMkLst>
          <pc:docMk/>
          <pc:sldMk cId="3022874236" sldId="257"/>
        </pc:sldMkLst>
        <pc:spChg chg="mod">
          <ac:chgData name="Peter" userId="0c3ccf3c-f211-4dbb-800b-a0fe90374941" providerId="ADAL" clId="{FC42A205-15A7-455A-BD21-5B503E0BC54C}" dt="2020-05-18T11:11:42.905" v="11" actId="20577"/>
          <ac:spMkLst>
            <pc:docMk/>
            <pc:sldMk cId="3022874236" sldId="257"/>
            <ac:spMk id="4" creationId="{736DE726-68F6-4E79-AF8F-3AB8034C2449}"/>
          </ac:spMkLst>
        </pc:spChg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444022424" sldId="258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457891761" sldId="259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939477077" sldId="260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82787419" sldId="262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657199275" sldId="264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86575661" sldId="274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266466166" sldId="275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575702864" sldId="276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834253245" sldId="277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449920367" sldId="279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79577598" sldId="291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33474599" sldId="293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623779699" sldId="294"/>
        </pc:sldMkLst>
      </pc:sldChg>
      <pc:sldChg chg="delSp modSp add mod delAnim">
        <pc:chgData name="Peter" userId="0c3ccf3c-f211-4dbb-800b-a0fe90374941" providerId="ADAL" clId="{FC42A205-15A7-455A-BD21-5B503E0BC54C}" dt="2020-05-18T11:27:45.435" v="493" actId="20577"/>
        <pc:sldMkLst>
          <pc:docMk/>
          <pc:sldMk cId="936149847" sldId="299"/>
        </pc:sldMkLst>
        <pc:spChg chg="mod">
          <ac:chgData name="Peter" userId="0c3ccf3c-f211-4dbb-800b-a0fe90374941" providerId="ADAL" clId="{FC42A205-15A7-455A-BD21-5B503E0BC54C}" dt="2020-05-18T11:27:26.654" v="447" actId="1076"/>
          <ac:spMkLst>
            <pc:docMk/>
            <pc:sldMk cId="936149847" sldId="299"/>
            <ac:spMk id="8" creationId="{3E0690AA-3367-4B69-AEDC-93FC6416B983}"/>
          </ac:spMkLst>
        </pc:spChg>
        <pc:spChg chg="del">
          <ac:chgData name="Peter" userId="0c3ccf3c-f211-4dbb-800b-a0fe90374941" providerId="ADAL" clId="{FC42A205-15A7-455A-BD21-5B503E0BC54C}" dt="2020-05-18T11:26:24.223" v="444" actId="478"/>
          <ac:spMkLst>
            <pc:docMk/>
            <pc:sldMk cId="936149847" sldId="299"/>
            <ac:spMk id="9" creationId="{007D7D2B-CC63-40F2-ACBC-0A2049BC440E}"/>
          </ac:spMkLst>
        </pc:spChg>
        <pc:spChg chg="del">
          <ac:chgData name="Peter" userId="0c3ccf3c-f211-4dbb-800b-a0fe90374941" providerId="ADAL" clId="{FC42A205-15A7-455A-BD21-5B503E0BC54C}" dt="2020-05-18T11:27:19.517" v="445" actId="478"/>
          <ac:spMkLst>
            <pc:docMk/>
            <pc:sldMk cId="936149847" sldId="299"/>
            <ac:spMk id="10" creationId="{A1A742B2-237A-4D08-8A85-B2246DCB9514}"/>
          </ac:spMkLst>
        </pc:spChg>
        <pc:spChg chg="del">
          <ac:chgData name="Peter" userId="0c3ccf3c-f211-4dbb-800b-a0fe90374941" providerId="ADAL" clId="{FC42A205-15A7-455A-BD21-5B503E0BC54C}" dt="2020-05-18T11:27:22.332" v="446" actId="478"/>
          <ac:spMkLst>
            <pc:docMk/>
            <pc:sldMk cId="936149847" sldId="299"/>
            <ac:spMk id="11" creationId="{7A6B9DB4-0C97-46C9-8ABE-1D12FE41D864}"/>
          </ac:spMkLst>
        </pc:spChg>
        <pc:spChg chg="mod">
          <ac:chgData name="Peter" userId="0c3ccf3c-f211-4dbb-800b-a0fe90374941" providerId="ADAL" clId="{FC42A205-15A7-455A-BD21-5B503E0BC54C}" dt="2020-05-18T11:27:45.435" v="493" actId="20577"/>
          <ac:spMkLst>
            <pc:docMk/>
            <pc:sldMk cId="936149847" sldId="299"/>
            <ac:spMk id="12" creationId="{F9D34AFE-76FC-481E-9E33-8887F5675005}"/>
          </ac:spMkLst>
        </pc:spChg>
        <pc:picChg chg="del">
          <ac:chgData name="Peter" userId="0c3ccf3c-f211-4dbb-800b-a0fe90374941" providerId="ADAL" clId="{FC42A205-15A7-455A-BD21-5B503E0BC54C}" dt="2020-05-18T11:25:44.098" v="392" actId="478"/>
          <ac:picMkLst>
            <pc:docMk/>
            <pc:sldMk cId="936149847" sldId="299"/>
            <ac:picMk id="7" creationId="{00000000-0000-0000-0000-000000000000}"/>
          </ac:picMkLst>
        </pc:picChg>
      </pc:sldChg>
      <pc:sldChg chg="delSp modSp add mod">
        <pc:chgData name="Peter" userId="0c3ccf3c-f211-4dbb-800b-a0fe90374941" providerId="ADAL" clId="{FC42A205-15A7-455A-BD21-5B503E0BC54C}" dt="2020-05-18T11:33:31.963" v="933" actId="20577"/>
        <pc:sldMkLst>
          <pc:docMk/>
          <pc:sldMk cId="1598488804" sldId="303"/>
        </pc:sldMkLst>
        <pc:spChg chg="mod">
          <ac:chgData name="Peter" userId="0c3ccf3c-f211-4dbb-800b-a0fe90374941" providerId="ADAL" clId="{FC42A205-15A7-455A-BD21-5B503E0BC54C}" dt="2020-05-18T11:28:22.593" v="511" actId="207"/>
          <ac:spMkLst>
            <pc:docMk/>
            <pc:sldMk cId="1598488804" sldId="303"/>
            <ac:spMk id="2" creationId="{EABD464E-1E61-41FA-B442-3F4D03B5C6F8}"/>
          </ac:spMkLst>
        </pc:spChg>
        <pc:spChg chg="mod">
          <ac:chgData name="Peter" userId="0c3ccf3c-f211-4dbb-800b-a0fe90374941" providerId="ADAL" clId="{FC42A205-15A7-455A-BD21-5B503E0BC54C}" dt="2020-05-18T11:14:36.965" v="15"/>
          <ac:spMkLst>
            <pc:docMk/>
            <pc:sldMk cId="1598488804" sldId="303"/>
            <ac:spMk id="4" creationId="{00000000-0000-0000-0000-000000000000}"/>
          </ac:spMkLst>
        </pc:spChg>
        <pc:spChg chg="mod">
          <ac:chgData name="Peter" userId="0c3ccf3c-f211-4dbb-800b-a0fe90374941" providerId="ADAL" clId="{FC42A205-15A7-455A-BD21-5B503E0BC54C}" dt="2020-05-18T11:29:21.995" v="623" actId="6549"/>
          <ac:spMkLst>
            <pc:docMk/>
            <pc:sldMk cId="1598488804" sldId="303"/>
            <ac:spMk id="10" creationId="{D2856D2C-89B8-47F9-9EEF-29F66EC5C5E4}"/>
          </ac:spMkLst>
        </pc:spChg>
        <pc:spChg chg="mod">
          <ac:chgData name="Peter" userId="0c3ccf3c-f211-4dbb-800b-a0fe90374941" providerId="ADAL" clId="{FC42A205-15A7-455A-BD21-5B503E0BC54C}" dt="2020-05-18T11:31:28.125" v="710" actId="6549"/>
          <ac:spMkLst>
            <pc:docMk/>
            <pc:sldMk cId="1598488804" sldId="303"/>
            <ac:spMk id="12" creationId="{B41A884E-5307-4BFC-A341-3B65719C8281}"/>
          </ac:spMkLst>
        </pc:spChg>
        <pc:spChg chg="mod">
          <ac:chgData name="Peter" userId="0c3ccf3c-f211-4dbb-800b-a0fe90374941" providerId="ADAL" clId="{FC42A205-15A7-455A-BD21-5B503E0BC54C}" dt="2020-05-18T11:32:14.060" v="825" actId="6549"/>
          <ac:spMkLst>
            <pc:docMk/>
            <pc:sldMk cId="1598488804" sldId="303"/>
            <ac:spMk id="13" creationId="{73564BEB-D3DD-4617-97D6-2E3A42F68C3C}"/>
          </ac:spMkLst>
        </pc:spChg>
        <pc:spChg chg="mod">
          <ac:chgData name="Peter" userId="0c3ccf3c-f211-4dbb-800b-a0fe90374941" providerId="ADAL" clId="{FC42A205-15A7-455A-BD21-5B503E0BC54C}" dt="2020-05-18T11:33:18.060" v="903" actId="6549"/>
          <ac:spMkLst>
            <pc:docMk/>
            <pc:sldMk cId="1598488804" sldId="303"/>
            <ac:spMk id="14" creationId="{2641A1F6-F70F-471B-87EE-92B29D0AE92A}"/>
          </ac:spMkLst>
        </pc:spChg>
        <pc:spChg chg="mod">
          <ac:chgData name="Peter" userId="0c3ccf3c-f211-4dbb-800b-a0fe90374941" providerId="ADAL" clId="{FC42A205-15A7-455A-BD21-5B503E0BC54C}" dt="2020-05-18T11:33:31.963" v="933" actId="20577"/>
          <ac:spMkLst>
            <pc:docMk/>
            <pc:sldMk cId="1598488804" sldId="303"/>
            <ac:spMk id="15" creationId="{68382539-1885-4F0A-A77D-C6C4C4B87548}"/>
          </ac:spMkLst>
        </pc:spChg>
        <pc:picChg chg="del">
          <ac:chgData name="Peter" userId="0c3ccf3c-f211-4dbb-800b-a0fe90374941" providerId="ADAL" clId="{FC42A205-15A7-455A-BD21-5B503E0BC54C}" dt="2020-05-18T11:28:06.379" v="509" actId="478"/>
          <ac:picMkLst>
            <pc:docMk/>
            <pc:sldMk cId="1598488804" sldId="303"/>
            <ac:picMk id="9" creationId="{00000000-0000-0000-0000-000000000000}"/>
          </ac:picMkLst>
        </pc:picChg>
      </pc:sldChg>
      <pc:sldChg chg="addSp delSp modSp add mod delAnim modAnim">
        <pc:chgData name="Peter" userId="0c3ccf3c-f211-4dbb-800b-a0fe90374941" providerId="ADAL" clId="{FC42A205-15A7-455A-BD21-5B503E0BC54C}" dt="2020-05-18T20:30:46.077" v="4355"/>
        <pc:sldMkLst>
          <pc:docMk/>
          <pc:sldMk cId="907961512" sldId="308"/>
        </pc:sldMkLst>
        <pc:spChg chg="mod">
          <ac:chgData name="Peter" userId="0c3ccf3c-f211-4dbb-800b-a0fe90374941" providerId="ADAL" clId="{FC42A205-15A7-455A-BD21-5B503E0BC54C}" dt="2020-05-18T11:16:12.082" v="74" actId="20577"/>
          <ac:spMkLst>
            <pc:docMk/>
            <pc:sldMk cId="907961512" sldId="308"/>
            <ac:spMk id="2" creationId="{00000000-0000-0000-0000-000000000000}"/>
          </ac:spMkLst>
        </pc:spChg>
        <pc:spChg chg="del">
          <ac:chgData name="Peter" userId="0c3ccf3c-f211-4dbb-800b-a0fe90374941" providerId="ADAL" clId="{FC42A205-15A7-455A-BD21-5B503E0BC54C}" dt="2020-05-18T11:18:03.466" v="175" actId="478"/>
          <ac:spMkLst>
            <pc:docMk/>
            <pc:sldMk cId="907961512" sldId="308"/>
            <ac:spMk id="3" creationId="{00000000-0000-0000-0000-000000000000}"/>
          </ac:spMkLst>
        </pc:spChg>
        <pc:spChg chg="mod">
          <ac:chgData name="Peter" userId="0c3ccf3c-f211-4dbb-800b-a0fe90374941" providerId="ADAL" clId="{FC42A205-15A7-455A-BD21-5B503E0BC54C}" dt="2020-05-18T11:19:08.292" v="189" actId="14100"/>
          <ac:spMkLst>
            <pc:docMk/>
            <pc:sldMk cId="907961512" sldId="308"/>
            <ac:spMk id="7" creationId="{00000000-0000-0000-0000-000000000000}"/>
          </ac:spMkLst>
        </pc:spChg>
        <pc:spChg chg="mod">
          <ac:chgData name="Peter" userId="0c3ccf3c-f211-4dbb-800b-a0fe90374941" providerId="ADAL" clId="{FC42A205-15A7-455A-BD21-5B503E0BC54C}" dt="2020-05-18T11:19:13.487" v="191" actId="14100"/>
          <ac:spMkLst>
            <pc:docMk/>
            <pc:sldMk cId="907961512" sldId="308"/>
            <ac:spMk id="8" creationId="{00000000-0000-0000-0000-000000000000}"/>
          </ac:spMkLst>
        </pc:spChg>
        <pc:spChg chg="add del mod">
          <ac:chgData name="Peter" userId="0c3ccf3c-f211-4dbb-800b-a0fe90374941" providerId="ADAL" clId="{FC42A205-15A7-455A-BD21-5B503E0BC54C}" dt="2020-05-18T11:18:07.157" v="176" actId="478"/>
          <ac:spMkLst>
            <pc:docMk/>
            <pc:sldMk cId="907961512" sldId="308"/>
            <ac:spMk id="9" creationId="{FDB13A89-708B-4976-86F8-3CE88BD561D1}"/>
          </ac:spMkLst>
        </pc:spChg>
        <pc:spChg chg="mod">
          <ac:chgData name="Peter" userId="0c3ccf3c-f211-4dbb-800b-a0fe90374941" providerId="ADAL" clId="{FC42A205-15A7-455A-BD21-5B503E0BC54C}" dt="2020-05-18T11:19:36.746" v="196" actId="14100"/>
          <ac:spMkLst>
            <pc:docMk/>
            <pc:sldMk cId="907961512" sldId="308"/>
            <ac:spMk id="10" creationId="{00000000-0000-0000-0000-000000000000}"/>
          </ac:spMkLst>
        </pc:spChg>
        <pc:spChg chg="mod">
          <ac:chgData name="Peter" userId="0c3ccf3c-f211-4dbb-800b-a0fe90374941" providerId="ADAL" clId="{FC42A205-15A7-455A-BD21-5B503E0BC54C}" dt="2020-05-18T11:19:27.543" v="194" actId="14100"/>
          <ac:spMkLst>
            <pc:docMk/>
            <pc:sldMk cId="907961512" sldId="308"/>
            <ac:spMk id="11" creationId="{00000000-0000-0000-0000-000000000000}"/>
          </ac:spMkLst>
        </pc:spChg>
        <pc:spChg chg="del">
          <ac:chgData name="Peter" userId="0c3ccf3c-f211-4dbb-800b-a0fe90374941" providerId="ADAL" clId="{FC42A205-15A7-455A-BD21-5B503E0BC54C}" dt="2020-05-18T11:18:09.320" v="177" actId="478"/>
          <ac:spMkLst>
            <pc:docMk/>
            <pc:sldMk cId="907961512" sldId="308"/>
            <ac:spMk id="12" creationId="{55C59DD0-78D6-4FB9-B15D-25C79488A901}"/>
          </ac:spMkLst>
        </pc:spChg>
        <pc:spChg chg="mod">
          <ac:chgData name="Peter" userId="0c3ccf3c-f211-4dbb-800b-a0fe90374941" providerId="ADAL" clId="{FC42A205-15A7-455A-BD21-5B503E0BC54C}" dt="2020-05-18T11:17:35.346" v="174" actId="20577"/>
          <ac:spMkLst>
            <pc:docMk/>
            <pc:sldMk cId="907961512" sldId="308"/>
            <ac:spMk id="14" creationId="{1C205064-6D38-40FB-A886-D2C25C7E1EDE}"/>
          </ac:spMkLst>
        </pc:spChg>
        <pc:spChg chg="mod">
          <ac:chgData name="Peter" userId="0c3ccf3c-f211-4dbb-800b-a0fe90374941" providerId="ADAL" clId="{FC42A205-15A7-455A-BD21-5B503E0BC54C}" dt="2020-05-18T11:36:17.811" v="965" actId="20577"/>
          <ac:spMkLst>
            <pc:docMk/>
            <pc:sldMk cId="907961512" sldId="308"/>
            <ac:spMk id="15" creationId="{DAD75D1C-79A8-47F6-91E8-1819B3D21A53}"/>
          </ac:spMkLst>
        </pc:spChg>
        <pc:picChg chg="mod">
          <ac:chgData name="Peter" userId="0c3ccf3c-f211-4dbb-800b-a0fe90374941" providerId="ADAL" clId="{FC42A205-15A7-455A-BD21-5B503E0BC54C}" dt="2020-05-18T11:19:19.488" v="192" actId="1076"/>
          <ac:picMkLst>
            <pc:docMk/>
            <pc:sldMk cId="907961512" sldId="308"/>
            <ac:picMk id="6" creationId="{00000000-0000-0000-0000-000000000000}"/>
          </ac:picMkLst>
        </pc:picChg>
        <pc:picChg chg="mod">
          <ac:chgData name="Peter" userId="0c3ccf3c-f211-4dbb-800b-a0fe90374941" providerId="ADAL" clId="{FC42A205-15A7-455A-BD21-5B503E0BC54C}" dt="2020-05-18T11:19:01.464" v="186" actId="1076"/>
          <ac:picMkLst>
            <pc:docMk/>
            <pc:sldMk cId="907961512" sldId="308"/>
            <ac:picMk id="13" creationId="{1E87FCA7-56E8-4C5A-9EC3-E68A18FDF612}"/>
          </ac:picMkLst>
        </pc:picChg>
        <pc:picChg chg="del">
          <ac:chgData name="Peter" userId="0c3ccf3c-f211-4dbb-800b-a0fe90374941" providerId="ADAL" clId="{FC42A205-15A7-455A-BD21-5B503E0BC54C}" dt="2020-05-18T11:15:52.866" v="48" actId="478"/>
          <ac:picMkLst>
            <pc:docMk/>
            <pc:sldMk cId="907961512" sldId="308"/>
            <ac:picMk id="16" creationId="{AD8E9D60-330C-455A-B19C-E696FB333EBD}"/>
          </ac:picMkLst>
        </pc:picChg>
      </pc:sldChg>
      <pc:sldChg chg="delSp modSp add mod modAnim">
        <pc:chgData name="Peter" userId="0c3ccf3c-f211-4dbb-800b-a0fe90374941" providerId="ADAL" clId="{FC42A205-15A7-455A-BD21-5B503E0BC54C}" dt="2020-05-18T11:25:38.331" v="391" actId="20577"/>
        <pc:sldMkLst>
          <pc:docMk/>
          <pc:sldMk cId="3136401876" sldId="309"/>
        </pc:sldMkLst>
        <pc:spChg chg="mod">
          <ac:chgData name="Peter" userId="0c3ccf3c-f211-4dbb-800b-a0fe90374941" providerId="ADAL" clId="{FC42A205-15A7-455A-BD21-5B503E0BC54C}" dt="2020-05-18T11:24:26.533" v="216" actId="5793"/>
          <ac:spMkLst>
            <pc:docMk/>
            <pc:sldMk cId="3136401876" sldId="309"/>
            <ac:spMk id="2" creationId="{00000000-0000-0000-0000-000000000000}"/>
          </ac:spMkLst>
        </pc:spChg>
        <pc:spChg chg="mod">
          <ac:chgData name="Peter" userId="0c3ccf3c-f211-4dbb-800b-a0fe90374941" providerId="ADAL" clId="{FC42A205-15A7-455A-BD21-5B503E0BC54C}" dt="2020-05-18T11:25:38.331" v="391" actId="20577"/>
          <ac:spMkLst>
            <pc:docMk/>
            <pc:sldMk cId="3136401876" sldId="309"/>
            <ac:spMk id="3" creationId="{00000000-0000-0000-0000-000000000000}"/>
          </ac:spMkLst>
        </pc:spChg>
        <pc:picChg chg="del">
          <ac:chgData name="Peter" userId="0c3ccf3c-f211-4dbb-800b-a0fe90374941" providerId="ADAL" clId="{FC42A205-15A7-455A-BD21-5B503E0BC54C}" dt="2020-05-18T11:15:57.298" v="49" actId="478"/>
          <ac:picMkLst>
            <pc:docMk/>
            <pc:sldMk cId="3136401876" sldId="309"/>
            <ac:picMk id="6" creationId="{0F654BE7-7E04-4E49-92DA-77E7B0120401}"/>
          </ac:picMkLst>
        </pc:picChg>
      </pc:sldChg>
      <pc:sldChg chg="add del">
        <pc:chgData name="Peter" userId="0c3ccf3c-f211-4dbb-800b-a0fe90374941" providerId="ADAL" clId="{FC42A205-15A7-455A-BD21-5B503E0BC54C}" dt="2020-05-18T12:10:44.079" v="2402" actId="47"/>
        <pc:sldMkLst>
          <pc:docMk/>
          <pc:sldMk cId="3848832180" sldId="310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684025983" sldId="314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390535214" sldId="316"/>
        </pc:sldMkLst>
      </pc:sldChg>
      <pc:sldChg chg="delSp modSp add mod">
        <pc:chgData name="Peter" userId="0c3ccf3c-f211-4dbb-800b-a0fe90374941" providerId="ADAL" clId="{FC42A205-15A7-455A-BD21-5B503E0BC54C}" dt="2020-05-18T11:51:23.156" v="1737" actId="6549"/>
        <pc:sldMkLst>
          <pc:docMk/>
          <pc:sldMk cId="3510897566" sldId="325"/>
        </pc:sldMkLst>
        <pc:spChg chg="mod">
          <ac:chgData name="Peter" userId="0c3ccf3c-f211-4dbb-800b-a0fe90374941" providerId="ADAL" clId="{FC42A205-15A7-455A-BD21-5B503E0BC54C}" dt="2020-05-18T11:36:51.225" v="981" actId="207"/>
          <ac:spMkLst>
            <pc:docMk/>
            <pc:sldMk cId="3510897566" sldId="325"/>
            <ac:spMk id="2" creationId="{EABD464E-1E61-41FA-B442-3F4D03B5C6F8}"/>
          </ac:spMkLst>
        </pc:spChg>
        <pc:spChg chg="mod">
          <ac:chgData name="Peter" userId="0c3ccf3c-f211-4dbb-800b-a0fe90374941" providerId="ADAL" clId="{FC42A205-15A7-455A-BD21-5B503E0BC54C}" dt="2020-05-18T11:14:36.965" v="15"/>
          <ac:spMkLst>
            <pc:docMk/>
            <pc:sldMk cId="3510897566" sldId="325"/>
            <ac:spMk id="4" creationId="{00000000-0000-0000-0000-000000000000}"/>
          </ac:spMkLst>
        </pc:spChg>
        <pc:spChg chg="mod">
          <ac:chgData name="Peter" userId="0c3ccf3c-f211-4dbb-800b-a0fe90374941" providerId="ADAL" clId="{FC42A205-15A7-455A-BD21-5B503E0BC54C}" dt="2020-05-18T11:51:23.156" v="1737" actId="6549"/>
          <ac:spMkLst>
            <pc:docMk/>
            <pc:sldMk cId="3510897566" sldId="325"/>
            <ac:spMk id="10" creationId="{D2856D2C-89B8-47F9-9EEF-29F66EC5C5E4}"/>
          </ac:spMkLst>
        </pc:spChg>
        <pc:spChg chg="mod">
          <ac:chgData name="Peter" userId="0c3ccf3c-f211-4dbb-800b-a0fe90374941" providerId="ADAL" clId="{FC42A205-15A7-455A-BD21-5B503E0BC54C}" dt="2020-05-18T11:43:00.955" v="1094" actId="20577"/>
          <ac:spMkLst>
            <pc:docMk/>
            <pc:sldMk cId="3510897566" sldId="325"/>
            <ac:spMk id="13" creationId="{73564BEB-D3DD-4617-97D6-2E3A42F68C3C}"/>
          </ac:spMkLst>
        </pc:spChg>
        <pc:spChg chg="mod">
          <ac:chgData name="Peter" userId="0c3ccf3c-f211-4dbb-800b-a0fe90374941" providerId="ADAL" clId="{FC42A205-15A7-455A-BD21-5B503E0BC54C}" dt="2020-05-18T11:44:04.555" v="1283" actId="20577"/>
          <ac:spMkLst>
            <pc:docMk/>
            <pc:sldMk cId="3510897566" sldId="325"/>
            <ac:spMk id="15" creationId="{68382539-1885-4F0A-A77D-C6C4C4B87548}"/>
          </ac:spMkLst>
        </pc:spChg>
        <pc:spChg chg="mod">
          <ac:chgData name="Peter" userId="0c3ccf3c-f211-4dbb-800b-a0fe90374941" providerId="ADAL" clId="{FC42A205-15A7-455A-BD21-5B503E0BC54C}" dt="2020-05-18T11:43:12.891" v="1126" actId="20577"/>
          <ac:spMkLst>
            <pc:docMk/>
            <pc:sldMk cId="3510897566" sldId="325"/>
            <ac:spMk id="19" creationId="{BE549595-0678-4E14-A01D-F30877B832CE}"/>
          </ac:spMkLst>
        </pc:spChg>
        <pc:spChg chg="mod">
          <ac:chgData name="Peter" userId="0c3ccf3c-f211-4dbb-800b-a0fe90374941" providerId="ADAL" clId="{FC42A205-15A7-455A-BD21-5B503E0BC54C}" dt="2020-05-18T11:43:28.476" v="1163" actId="14100"/>
          <ac:spMkLst>
            <pc:docMk/>
            <pc:sldMk cId="3510897566" sldId="325"/>
            <ac:spMk id="27" creationId="{12853EBF-1544-4C68-8F3B-AE0BE2FE510A}"/>
          </ac:spMkLst>
        </pc:spChg>
        <pc:spChg chg="mod">
          <ac:chgData name="Peter" userId="0c3ccf3c-f211-4dbb-800b-a0fe90374941" providerId="ADAL" clId="{FC42A205-15A7-455A-BD21-5B503E0BC54C}" dt="2020-05-18T11:43:35.963" v="1184" actId="20577"/>
          <ac:spMkLst>
            <pc:docMk/>
            <pc:sldMk cId="3510897566" sldId="325"/>
            <ac:spMk id="34" creationId="{EAF46BCD-7373-4948-878D-551AD6F28529}"/>
          </ac:spMkLst>
        </pc:spChg>
        <pc:picChg chg="del">
          <ac:chgData name="Peter" userId="0c3ccf3c-f211-4dbb-800b-a0fe90374941" providerId="ADAL" clId="{FC42A205-15A7-455A-BD21-5B503E0BC54C}" dt="2020-05-18T11:44:14.044" v="1284" actId="478"/>
          <ac:picMkLst>
            <pc:docMk/>
            <pc:sldMk cId="3510897566" sldId="325"/>
            <ac:picMk id="9" creationId="{00000000-0000-0000-0000-000000000000}"/>
          </ac:picMkLst>
        </pc:picChg>
        <pc:cxnChg chg="mod">
          <ac:chgData name="Peter" userId="0c3ccf3c-f211-4dbb-800b-a0fe90374941" providerId="ADAL" clId="{FC42A205-15A7-455A-BD21-5B503E0BC54C}" dt="2020-05-18T11:43:28.476" v="1163" actId="14100"/>
          <ac:cxnSpMkLst>
            <pc:docMk/>
            <pc:sldMk cId="3510897566" sldId="325"/>
            <ac:cxnSpMk id="29" creationId="{C75F5249-CF33-4DCF-8AC7-BA9961CA1E2B}"/>
          </ac:cxnSpMkLst>
        </pc:cxnChg>
      </pc:sldChg>
      <pc:sldChg chg="delSp modSp add mod">
        <pc:chgData name="Peter" userId="0c3ccf3c-f211-4dbb-800b-a0fe90374941" providerId="ADAL" clId="{FC42A205-15A7-455A-BD21-5B503E0BC54C}" dt="2020-05-18T11:46:32.979" v="1316" actId="20577"/>
        <pc:sldMkLst>
          <pc:docMk/>
          <pc:sldMk cId="97595813" sldId="326"/>
        </pc:sldMkLst>
        <pc:spChg chg="mod">
          <ac:chgData name="Peter" userId="0c3ccf3c-f211-4dbb-800b-a0fe90374941" providerId="ADAL" clId="{FC42A205-15A7-455A-BD21-5B503E0BC54C}" dt="2020-05-18T11:44:48.930" v="1300" actId="20577"/>
          <ac:spMkLst>
            <pc:docMk/>
            <pc:sldMk cId="97595813" sldId="326"/>
            <ac:spMk id="2" creationId="{EABD464E-1E61-41FA-B442-3F4D03B5C6F8}"/>
          </ac:spMkLst>
        </pc:spChg>
        <pc:spChg chg="mod">
          <ac:chgData name="Peter" userId="0c3ccf3c-f211-4dbb-800b-a0fe90374941" providerId="ADAL" clId="{FC42A205-15A7-455A-BD21-5B503E0BC54C}" dt="2020-05-18T11:14:36.965" v="15"/>
          <ac:spMkLst>
            <pc:docMk/>
            <pc:sldMk cId="97595813" sldId="326"/>
            <ac:spMk id="4" creationId="{00000000-0000-0000-0000-000000000000}"/>
          </ac:spMkLst>
        </pc:spChg>
        <pc:spChg chg="mod">
          <ac:chgData name="Peter" userId="0c3ccf3c-f211-4dbb-800b-a0fe90374941" providerId="ADAL" clId="{FC42A205-15A7-455A-BD21-5B503E0BC54C}" dt="2020-05-18T11:46:00.424" v="1306" actId="14100"/>
          <ac:spMkLst>
            <pc:docMk/>
            <pc:sldMk cId="97595813" sldId="326"/>
            <ac:spMk id="8" creationId="{EEE8E5C8-0BA1-4A94-9160-0185A0B2E079}"/>
          </ac:spMkLst>
        </pc:spChg>
        <pc:spChg chg="mod">
          <ac:chgData name="Peter" userId="0c3ccf3c-f211-4dbb-800b-a0fe90374941" providerId="ADAL" clId="{FC42A205-15A7-455A-BD21-5B503E0BC54C}" dt="2020-05-18T11:46:00.424" v="1306" actId="14100"/>
          <ac:spMkLst>
            <pc:docMk/>
            <pc:sldMk cId="97595813" sldId="326"/>
            <ac:spMk id="31" creationId="{87565F0B-6765-47CA-86FB-521B5CFABDC2}"/>
          </ac:spMkLst>
        </pc:spChg>
        <pc:spChg chg="mod">
          <ac:chgData name="Peter" userId="0c3ccf3c-f211-4dbb-800b-a0fe90374941" providerId="ADAL" clId="{FC42A205-15A7-455A-BD21-5B503E0BC54C}" dt="2020-05-18T11:46:11.200" v="1309" actId="14100"/>
          <ac:spMkLst>
            <pc:docMk/>
            <pc:sldMk cId="97595813" sldId="326"/>
            <ac:spMk id="32" creationId="{C6A95672-88BA-4A4B-9827-BCB056301ED4}"/>
          </ac:spMkLst>
        </pc:spChg>
        <pc:spChg chg="mod">
          <ac:chgData name="Peter" userId="0c3ccf3c-f211-4dbb-800b-a0fe90374941" providerId="ADAL" clId="{FC42A205-15A7-455A-BD21-5B503E0BC54C}" dt="2020-05-18T11:46:24.810" v="1312" actId="20577"/>
          <ac:spMkLst>
            <pc:docMk/>
            <pc:sldMk cId="97595813" sldId="326"/>
            <ac:spMk id="33" creationId="{163575B2-3FC3-4364-9033-8EEFF7D5A89E}"/>
          </ac:spMkLst>
        </pc:spChg>
        <pc:spChg chg="mod">
          <ac:chgData name="Peter" userId="0c3ccf3c-f211-4dbb-800b-a0fe90374941" providerId="ADAL" clId="{FC42A205-15A7-455A-BD21-5B503E0BC54C}" dt="2020-05-18T11:46:00.424" v="1306" actId="14100"/>
          <ac:spMkLst>
            <pc:docMk/>
            <pc:sldMk cId="97595813" sldId="326"/>
            <ac:spMk id="39" creationId="{EFCE5819-F4CC-4E72-9F3C-C5A5225A48B0}"/>
          </ac:spMkLst>
        </pc:spChg>
        <pc:spChg chg="mod">
          <ac:chgData name="Peter" userId="0c3ccf3c-f211-4dbb-800b-a0fe90374941" providerId="ADAL" clId="{FC42A205-15A7-455A-BD21-5B503E0BC54C}" dt="2020-05-18T11:46:19.872" v="1310" actId="1076"/>
          <ac:spMkLst>
            <pc:docMk/>
            <pc:sldMk cId="97595813" sldId="326"/>
            <ac:spMk id="40" creationId="{E0D095BB-5806-48D3-981D-AD34750CBA69}"/>
          </ac:spMkLst>
        </pc:spChg>
        <pc:spChg chg="mod">
          <ac:chgData name="Peter" userId="0c3ccf3c-f211-4dbb-800b-a0fe90374941" providerId="ADAL" clId="{FC42A205-15A7-455A-BD21-5B503E0BC54C}" dt="2020-05-18T11:46:28.563" v="1314" actId="20577"/>
          <ac:spMkLst>
            <pc:docMk/>
            <pc:sldMk cId="97595813" sldId="326"/>
            <ac:spMk id="41" creationId="{642C9AE9-8EE2-41D8-B056-2EC88A9A73B0}"/>
          </ac:spMkLst>
        </pc:spChg>
        <pc:spChg chg="mod">
          <ac:chgData name="Peter" userId="0c3ccf3c-f211-4dbb-800b-a0fe90374941" providerId="ADAL" clId="{FC42A205-15A7-455A-BD21-5B503E0BC54C}" dt="2020-05-18T11:46:00.424" v="1306" actId="14100"/>
          <ac:spMkLst>
            <pc:docMk/>
            <pc:sldMk cId="97595813" sldId="326"/>
            <ac:spMk id="44" creationId="{BCC37B2F-A8D1-4DF5-865B-1C98A4BFBDFE}"/>
          </ac:spMkLst>
        </pc:spChg>
        <pc:spChg chg="mod">
          <ac:chgData name="Peter" userId="0c3ccf3c-f211-4dbb-800b-a0fe90374941" providerId="ADAL" clId="{FC42A205-15A7-455A-BD21-5B503E0BC54C}" dt="2020-05-18T11:46:05.278" v="1307" actId="14100"/>
          <ac:spMkLst>
            <pc:docMk/>
            <pc:sldMk cId="97595813" sldId="326"/>
            <ac:spMk id="45" creationId="{D71DF219-6DF8-4D86-AA49-FF87452E6AB6}"/>
          </ac:spMkLst>
        </pc:spChg>
        <pc:spChg chg="mod">
          <ac:chgData name="Peter" userId="0c3ccf3c-f211-4dbb-800b-a0fe90374941" providerId="ADAL" clId="{FC42A205-15A7-455A-BD21-5B503E0BC54C}" dt="2020-05-18T11:46:32.979" v="1316" actId="20577"/>
          <ac:spMkLst>
            <pc:docMk/>
            <pc:sldMk cId="97595813" sldId="326"/>
            <ac:spMk id="46" creationId="{28F95575-9DDF-45C7-9095-0BA432E0E82B}"/>
          </ac:spMkLst>
        </pc:spChg>
        <pc:picChg chg="del">
          <ac:chgData name="Peter" userId="0c3ccf3c-f211-4dbb-800b-a0fe90374941" providerId="ADAL" clId="{FC42A205-15A7-455A-BD21-5B503E0BC54C}" dt="2020-05-18T11:44:42.467" v="1285" actId="478"/>
          <ac:picMkLst>
            <pc:docMk/>
            <pc:sldMk cId="97595813" sldId="326"/>
            <ac:picMk id="9" creationId="{00000000-0000-0000-0000-000000000000}"/>
          </ac:picMkLst>
        </pc:picChg>
        <pc:cxnChg chg="mod">
          <ac:chgData name="Peter" userId="0c3ccf3c-f211-4dbb-800b-a0fe90374941" providerId="ADAL" clId="{FC42A205-15A7-455A-BD21-5B503E0BC54C}" dt="2020-05-18T11:46:00.424" v="1306" actId="14100"/>
          <ac:cxnSpMkLst>
            <pc:docMk/>
            <pc:sldMk cId="97595813" sldId="326"/>
            <ac:cxnSpMk id="14" creationId="{627B3261-AE3D-414F-A3FA-8BCB85C5A102}"/>
          </ac:cxnSpMkLst>
        </pc:cxnChg>
        <pc:cxnChg chg="mod">
          <ac:chgData name="Peter" userId="0c3ccf3c-f211-4dbb-800b-a0fe90374941" providerId="ADAL" clId="{FC42A205-15A7-455A-BD21-5B503E0BC54C}" dt="2020-05-18T11:46:00.424" v="1306" actId="14100"/>
          <ac:cxnSpMkLst>
            <pc:docMk/>
            <pc:sldMk cId="97595813" sldId="326"/>
            <ac:cxnSpMk id="30" creationId="{E8AC4313-0241-457B-8EB0-FC9993AFEBAB}"/>
          </ac:cxnSpMkLst>
        </pc:cxnChg>
        <pc:cxnChg chg="mod">
          <ac:chgData name="Peter" userId="0c3ccf3c-f211-4dbb-800b-a0fe90374941" providerId="ADAL" clId="{FC42A205-15A7-455A-BD21-5B503E0BC54C}" dt="2020-05-18T11:46:00.424" v="1306" actId="14100"/>
          <ac:cxnSpMkLst>
            <pc:docMk/>
            <pc:sldMk cId="97595813" sldId="326"/>
            <ac:cxnSpMk id="37" creationId="{EC477976-E023-494B-9CED-4B1607D317BA}"/>
          </ac:cxnSpMkLst>
        </pc:cxnChg>
        <pc:cxnChg chg="mod">
          <ac:chgData name="Peter" userId="0c3ccf3c-f211-4dbb-800b-a0fe90374941" providerId="ADAL" clId="{FC42A205-15A7-455A-BD21-5B503E0BC54C}" dt="2020-05-18T11:46:00.424" v="1306" actId="14100"/>
          <ac:cxnSpMkLst>
            <pc:docMk/>
            <pc:sldMk cId="97595813" sldId="326"/>
            <ac:cxnSpMk id="38" creationId="{A2FF5C96-9D78-46FD-8067-A0BC486CED12}"/>
          </ac:cxnSpMkLst>
        </pc:cxnChg>
        <pc:cxnChg chg="mod">
          <ac:chgData name="Peter" userId="0c3ccf3c-f211-4dbb-800b-a0fe90374941" providerId="ADAL" clId="{FC42A205-15A7-455A-BD21-5B503E0BC54C}" dt="2020-05-18T11:46:00.424" v="1306" actId="14100"/>
          <ac:cxnSpMkLst>
            <pc:docMk/>
            <pc:sldMk cId="97595813" sldId="326"/>
            <ac:cxnSpMk id="42" creationId="{1BBFB4BC-086F-42B7-8EEC-694ED10F15B8}"/>
          </ac:cxnSpMkLst>
        </pc:cxnChg>
        <pc:cxnChg chg="mod">
          <ac:chgData name="Peter" userId="0c3ccf3c-f211-4dbb-800b-a0fe90374941" providerId="ADAL" clId="{FC42A205-15A7-455A-BD21-5B503E0BC54C}" dt="2020-05-18T11:46:00.424" v="1306" actId="14100"/>
          <ac:cxnSpMkLst>
            <pc:docMk/>
            <pc:sldMk cId="97595813" sldId="326"/>
            <ac:cxnSpMk id="43" creationId="{E50FE845-9AB2-4728-907A-F2707AC43F25}"/>
          </ac:cxnSpMkLst>
        </pc:cxnChg>
      </pc:sldChg>
      <pc:sldChg chg="modSp add mod">
        <pc:chgData name="Peter" userId="0c3ccf3c-f211-4dbb-800b-a0fe90374941" providerId="ADAL" clId="{FC42A205-15A7-455A-BD21-5B503E0BC54C}" dt="2020-05-18T11:50:20.603" v="1735" actId="20577"/>
        <pc:sldMkLst>
          <pc:docMk/>
          <pc:sldMk cId="3332342246" sldId="327"/>
        </pc:sldMkLst>
        <pc:spChg chg="mod">
          <ac:chgData name="Peter" userId="0c3ccf3c-f211-4dbb-800b-a0fe90374941" providerId="ADAL" clId="{FC42A205-15A7-455A-BD21-5B503E0BC54C}" dt="2020-05-18T11:14:36.965" v="15"/>
          <ac:spMkLst>
            <pc:docMk/>
            <pc:sldMk cId="3332342246" sldId="327"/>
            <ac:spMk id="3" creationId="{ADBE8276-3545-4BDC-A364-9920AB2F71D6}"/>
          </ac:spMkLst>
        </pc:spChg>
        <pc:spChg chg="mod">
          <ac:chgData name="Peter" userId="0c3ccf3c-f211-4dbb-800b-a0fe90374941" providerId="ADAL" clId="{FC42A205-15A7-455A-BD21-5B503E0BC54C}" dt="2020-05-18T11:47:51.675" v="1370" actId="20577"/>
          <ac:spMkLst>
            <pc:docMk/>
            <pc:sldMk cId="3332342246" sldId="327"/>
            <ac:spMk id="4" creationId="{996F4F38-0E18-4615-872B-BC096DD56495}"/>
          </ac:spMkLst>
        </pc:spChg>
        <pc:spChg chg="mod">
          <ac:chgData name="Peter" userId="0c3ccf3c-f211-4dbb-800b-a0fe90374941" providerId="ADAL" clId="{FC42A205-15A7-455A-BD21-5B503E0BC54C}" dt="2020-05-18T11:50:20.603" v="1735" actId="20577"/>
          <ac:spMkLst>
            <pc:docMk/>
            <pc:sldMk cId="3332342246" sldId="327"/>
            <ac:spMk id="5" creationId="{2AB17DA8-38C2-4FD4-82CE-492F19872316}"/>
          </ac:spMkLst>
        </pc:spChg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197895698" sldId="331"/>
        </pc:sldMkLst>
      </pc:sldChg>
      <pc:sldChg chg="delSp modSp add mod">
        <pc:chgData name="Peter" userId="0c3ccf3c-f211-4dbb-800b-a0fe90374941" providerId="ADAL" clId="{FC42A205-15A7-455A-BD21-5B503E0BC54C}" dt="2020-05-18T14:56:05.684" v="4332" actId="6549"/>
        <pc:sldMkLst>
          <pc:docMk/>
          <pc:sldMk cId="3426126833" sldId="331"/>
        </pc:sldMkLst>
        <pc:spChg chg="mod">
          <ac:chgData name="Peter" userId="0c3ccf3c-f211-4dbb-800b-a0fe90374941" providerId="ADAL" clId="{FC42A205-15A7-455A-BD21-5B503E0BC54C}" dt="2020-05-18T11:14:36.965" v="15"/>
          <ac:spMkLst>
            <pc:docMk/>
            <pc:sldMk cId="3426126833" sldId="331"/>
            <ac:spMk id="4" creationId="{09B4BD03-543D-4515-B0C8-6CD062777EC7}"/>
          </ac:spMkLst>
        </pc:spChg>
        <pc:spChg chg="mod">
          <ac:chgData name="Peter" userId="0c3ccf3c-f211-4dbb-800b-a0fe90374941" providerId="ADAL" clId="{FC42A205-15A7-455A-BD21-5B503E0BC54C}" dt="2020-05-18T13:48:58.157" v="2404" actId="20577"/>
          <ac:spMkLst>
            <pc:docMk/>
            <pc:sldMk cId="3426126833" sldId="331"/>
            <ac:spMk id="5" creationId="{5783BCBF-3A59-4411-9887-C1CBAEDC886E}"/>
          </ac:spMkLst>
        </pc:spChg>
        <pc:spChg chg="mod">
          <ac:chgData name="Peter" userId="0c3ccf3c-f211-4dbb-800b-a0fe90374941" providerId="ADAL" clId="{FC42A205-15A7-455A-BD21-5B503E0BC54C}" dt="2020-05-18T14:56:05.684" v="4332" actId="6549"/>
          <ac:spMkLst>
            <pc:docMk/>
            <pc:sldMk cId="3426126833" sldId="331"/>
            <ac:spMk id="6" creationId="{B3808626-6AF5-4E75-ADCC-1436C78229A4}"/>
          </ac:spMkLst>
        </pc:spChg>
        <pc:picChg chg="del">
          <ac:chgData name="Peter" userId="0c3ccf3c-f211-4dbb-800b-a0fe90374941" providerId="ADAL" clId="{FC42A205-15A7-455A-BD21-5B503E0BC54C}" dt="2020-05-18T11:15:50.056" v="47" actId="478"/>
          <ac:picMkLst>
            <pc:docMk/>
            <pc:sldMk cId="3426126833" sldId="331"/>
            <ac:picMk id="13" creationId="{FF766479-D962-4829-B96B-F5D8279DF64C}"/>
          </ac:picMkLst>
        </pc:picChg>
      </pc:sldChg>
      <pc:sldChg chg="add del">
        <pc:chgData name="Peter" userId="0c3ccf3c-f211-4dbb-800b-a0fe90374941" providerId="ADAL" clId="{FC42A205-15A7-455A-BD21-5B503E0BC54C}" dt="2020-05-18T11:15:47.400" v="46" actId="47"/>
        <pc:sldMkLst>
          <pc:docMk/>
          <pc:sldMk cId="1810615436" sldId="332"/>
        </pc:sldMkLst>
      </pc:sldChg>
      <pc:sldChg chg="modSp add mod">
        <pc:chgData name="Peter" userId="0c3ccf3c-f211-4dbb-800b-a0fe90374941" providerId="ADAL" clId="{FC42A205-15A7-455A-BD21-5B503E0BC54C}" dt="2020-05-18T11:47:26.163" v="1349" actId="20577"/>
        <pc:sldMkLst>
          <pc:docMk/>
          <pc:sldMk cId="1890369718" sldId="333"/>
        </pc:sldMkLst>
        <pc:spChg chg="mod">
          <ac:chgData name="Peter" userId="0c3ccf3c-f211-4dbb-800b-a0fe90374941" providerId="ADAL" clId="{FC42A205-15A7-455A-BD21-5B503E0BC54C}" dt="2020-05-18T11:46:45.899" v="1331" actId="20577"/>
          <ac:spMkLst>
            <pc:docMk/>
            <pc:sldMk cId="1890369718" sldId="333"/>
            <ac:spMk id="2" creationId="{890ACE71-F76F-4505-9649-F37FE34BFF16}"/>
          </ac:spMkLst>
        </pc:spChg>
        <pc:spChg chg="mod">
          <ac:chgData name="Peter" userId="0c3ccf3c-f211-4dbb-800b-a0fe90374941" providerId="ADAL" clId="{FC42A205-15A7-455A-BD21-5B503E0BC54C}" dt="2020-05-18T11:14:36.965" v="15"/>
          <ac:spMkLst>
            <pc:docMk/>
            <pc:sldMk cId="1890369718" sldId="333"/>
            <ac:spMk id="3" creationId="{1D26397E-6E03-41B7-962E-557D682E94D7}"/>
          </ac:spMkLst>
        </pc:spChg>
        <pc:spChg chg="mod">
          <ac:chgData name="Peter" userId="0c3ccf3c-f211-4dbb-800b-a0fe90374941" providerId="ADAL" clId="{FC42A205-15A7-455A-BD21-5B503E0BC54C}" dt="2020-05-18T11:46:51.444" v="1332" actId="14100"/>
          <ac:spMkLst>
            <pc:docMk/>
            <pc:sldMk cId="1890369718" sldId="333"/>
            <ac:spMk id="13" creationId="{955AC5DB-8160-4AF8-829A-48857CC519D2}"/>
          </ac:spMkLst>
        </pc:spChg>
        <pc:spChg chg="mod">
          <ac:chgData name="Peter" userId="0c3ccf3c-f211-4dbb-800b-a0fe90374941" providerId="ADAL" clId="{FC42A205-15A7-455A-BD21-5B503E0BC54C}" dt="2020-05-18T11:47:18.707" v="1341" actId="20577"/>
          <ac:spMkLst>
            <pc:docMk/>
            <pc:sldMk cId="1890369718" sldId="333"/>
            <ac:spMk id="14" creationId="{E569FAC7-5171-469A-9A80-DA3314D5F264}"/>
          </ac:spMkLst>
        </pc:spChg>
        <pc:spChg chg="mod">
          <ac:chgData name="Peter" userId="0c3ccf3c-f211-4dbb-800b-a0fe90374941" providerId="ADAL" clId="{FC42A205-15A7-455A-BD21-5B503E0BC54C}" dt="2020-05-18T11:47:14.490" v="1337" actId="1076"/>
          <ac:spMkLst>
            <pc:docMk/>
            <pc:sldMk cId="1890369718" sldId="333"/>
            <ac:spMk id="18" creationId="{09092F84-E35F-4685-805E-54841FF30EFF}"/>
          </ac:spMkLst>
        </pc:spChg>
        <pc:spChg chg="mod">
          <ac:chgData name="Peter" userId="0c3ccf3c-f211-4dbb-800b-a0fe90374941" providerId="ADAL" clId="{FC42A205-15A7-455A-BD21-5B503E0BC54C}" dt="2020-05-18T11:47:22.620" v="1345" actId="20577"/>
          <ac:spMkLst>
            <pc:docMk/>
            <pc:sldMk cId="1890369718" sldId="333"/>
            <ac:spMk id="19" creationId="{05558856-5743-4357-B59B-136679FB22F0}"/>
          </ac:spMkLst>
        </pc:spChg>
        <pc:spChg chg="mod">
          <ac:chgData name="Peter" userId="0c3ccf3c-f211-4dbb-800b-a0fe90374941" providerId="ADAL" clId="{FC42A205-15A7-455A-BD21-5B503E0BC54C}" dt="2020-05-18T11:46:59.694" v="1334" actId="14100"/>
          <ac:spMkLst>
            <pc:docMk/>
            <pc:sldMk cId="1890369718" sldId="333"/>
            <ac:spMk id="23" creationId="{4103EB54-519F-4559-B101-E8232FE0AE16}"/>
          </ac:spMkLst>
        </pc:spChg>
        <pc:spChg chg="mod">
          <ac:chgData name="Peter" userId="0c3ccf3c-f211-4dbb-800b-a0fe90374941" providerId="ADAL" clId="{FC42A205-15A7-455A-BD21-5B503E0BC54C}" dt="2020-05-18T11:47:26.163" v="1349" actId="20577"/>
          <ac:spMkLst>
            <pc:docMk/>
            <pc:sldMk cId="1890369718" sldId="333"/>
            <ac:spMk id="24" creationId="{8C4724F9-E0E5-4E41-AB0F-C3042E1CD106}"/>
          </ac:spMkLst>
        </pc:spChg>
        <pc:picChg chg="mod">
          <ac:chgData name="Peter" userId="0c3ccf3c-f211-4dbb-800b-a0fe90374941" providerId="ADAL" clId="{FC42A205-15A7-455A-BD21-5B503E0BC54C}" dt="2020-05-18T11:47:07.896" v="1335" actId="1076"/>
          <ac:picMkLst>
            <pc:docMk/>
            <pc:sldMk cId="1890369718" sldId="333"/>
            <ac:picMk id="5" creationId="{A6368B32-9D9F-447F-AF14-47ABCB39BDB9}"/>
          </ac:picMkLst>
        </pc:picChg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210440564" sldId="375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774553867" sldId="376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776962834" sldId="377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013512115" sldId="378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513782227" sldId="379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367491605" sldId="380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793010109" sldId="381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231825799" sldId="382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71414252" sldId="383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604481197" sldId="385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238203232" sldId="388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4117611283" sldId="389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971720246" sldId="390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826550602" sldId="391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856967338" sldId="392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11973165" sldId="394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213359251" sldId="396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674982743" sldId="397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450959852" sldId="398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370803054" sldId="399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980362152" sldId="400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100050631" sldId="401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506300708" sldId="404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265411409" sldId="405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474534008" sldId="406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612000855" sldId="407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4161121941" sldId="408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430277392" sldId="409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561485288" sldId="410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184805564" sldId="411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705021899" sldId="412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853001573" sldId="413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4244865900" sldId="414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872468323" sldId="415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483295970" sldId="416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67273132" sldId="422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524430930" sldId="423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585022339" sldId="424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268372044" sldId="425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601406077" sldId="426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669765068" sldId="427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257242449" sldId="428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260836838" sldId="429"/>
        </pc:sldMkLst>
      </pc:sldChg>
      <pc:sldChg chg="del">
        <pc:chgData name="Peter" userId="0c3ccf3c-f211-4dbb-800b-a0fe90374941" providerId="ADAL" clId="{FC42A205-15A7-455A-BD21-5B503E0BC54C}" dt="2020-05-18T11:11:34.241" v="0" actId="47"/>
        <pc:sldMkLst>
          <pc:docMk/>
          <pc:sldMk cId="2656877821" sldId="430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705631712" sldId="431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159910518" sldId="432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818845422" sldId="433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863762011" sldId="434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173034304" sldId="438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221526657" sldId="439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812684218" sldId="440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4040987635" sldId="441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2546348173" sldId="442"/>
        </pc:sldMkLst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3474524218" sldId="443"/>
        </pc:sldMkLst>
      </pc:sldChg>
      <pc:sldChg chg="addSp modSp mod">
        <pc:chgData name="Peter" userId="0c3ccf3c-f211-4dbb-800b-a0fe90374941" providerId="ADAL" clId="{FC42A205-15A7-455A-BD21-5B503E0BC54C}" dt="2020-05-18T14:55:30.116" v="4310" actId="1076"/>
        <pc:sldMkLst>
          <pc:docMk/>
          <pc:sldMk cId="1029692678" sldId="444"/>
        </pc:sldMkLst>
        <pc:spChg chg="mod">
          <ac:chgData name="Peter" userId="0c3ccf3c-f211-4dbb-800b-a0fe90374941" providerId="ADAL" clId="{FC42A205-15A7-455A-BD21-5B503E0BC54C}" dt="2020-05-18T14:55:30.116" v="4310" actId="1076"/>
          <ac:spMkLst>
            <pc:docMk/>
            <pc:sldMk cId="1029692678" sldId="444"/>
            <ac:spMk id="5" creationId="{D316D2EB-9F0C-4319-AC93-7DF871F55CE0}"/>
          </ac:spMkLst>
        </pc:spChg>
        <pc:spChg chg="add mod">
          <ac:chgData name="Peter" userId="0c3ccf3c-f211-4dbb-800b-a0fe90374941" providerId="ADAL" clId="{FC42A205-15A7-455A-BD21-5B503E0BC54C}" dt="2020-05-18T14:55:23.348" v="4309" actId="20577"/>
          <ac:spMkLst>
            <pc:docMk/>
            <pc:sldMk cId="1029692678" sldId="444"/>
            <ac:spMk id="7" creationId="{DCD70B74-2642-4504-A2F8-59B03F67470E}"/>
          </ac:spMkLst>
        </pc:spChg>
      </pc:sldChg>
      <pc:sldChg chg="addSp delSp modSp new del">
        <pc:chgData name="Peter" userId="0c3ccf3c-f211-4dbb-800b-a0fe90374941" providerId="ADAL" clId="{FC42A205-15A7-455A-BD21-5B503E0BC54C}" dt="2020-05-18T13:48:54.019" v="2403" actId="47"/>
        <pc:sldMkLst>
          <pc:docMk/>
          <pc:sldMk cId="760435807" sldId="445"/>
        </pc:sldMkLst>
        <pc:spChg chg="del">
          <ac:chgData name="Peter" userId="0c3ccf3c-f211-4dbb-800b-a0fe90374941" providerId="ADAL" clId="{FC42A205-15A7-455A-BD21-5B503E0BC54C}" dt="2020-05-18T11:13:21.145" v="14"/>
          <ac:spMkLst>
            <pc:docMk/>
            <pc:sldMk cId="760435807" sldId="445"/>
            <ac:spMk id="2" creationId="{6DB10844-A916-4289-A050-302A03A7D602}"/>
          </ac:spMkLst>
        </pc:spChg>
        <pc:spChg chg="mod">
          <ac:chgData name="Peter" userId="0c3ccf3c-f211-4dbb-800b-a0fe90374941" providerId="ADAL" clId="{FC42A205-15A7-455A-BD21-5B503E0BC54C}" dt="2020-05-18T11:13:21.145" v="14"/>
          <ac:spMkLst>
            <pc:docMk/>
            <pc:sldMk cId="760435807" sldId="445"/>
            <ac:spMk id="3" creationId="{53101E10-5CCA-49DB-BE65-447376D50210}"/>
          </ac:spMkLst>
        </pc:spChg>
        <pc:spChg chg="del">
          <ac:chgData name="Peter" userId="0c3ccf3c-f211-4dbb-800b-a0fe90374941" providerId="ADAL" clId="{FC42A205-15A7-455A-BD21-5B503E0BC54C}" dt="2020-05-18T11:13:21.145" v="14"/>
          <ac:spMkLst>
            <pc:docMk/>
            <pc:sldMk cId="760435807" sldId="445"/>
            <ac:spMk id="4" creationId="{F9A49C1B-0D0D-4DFA-A4FE-4D1AF72B24D0}"/>
          </ac:spMkLst>
        </pc:spChg>
        <pc:spChg chg="add mod">
          <ac:chgData name="Peter" userId="0c3ccf3c-f211-4dbb-800b-a0fe90374941" providerId="ADAL" clId="{FC42A205-15A7-455A-BD21-5B503E0BC54C}" dt="2020-05-18T11:13:21.145" v="14"/>
          <ac:spMkLst>
            <pc:docMk/>
            <pc:sldMk cId="760435807" sldId="445"/>
            <ac:spMk id="5" creationId="{847AD6F7-4F55-4A93-951A-E8F4AECE06F4}"/>
          </ac:spMkLst>
        </pc:spChg>
        <pc:spChg chg="add mod">
          <ac:chgData name="Peter" userId="0c3ccf3c-f211-4dbb-800b-a0fe90374941" providerId="ADAL" clId="{FC42A205-15A7-455A-BD21-5B503E0BC54C}" dt="2020-05-18T11:13:21.145" v="14"/>
          <ac:spMkLst>
            <pc:docMk/>
            <pc:sldMk cId="760435807" sldId="445"/>
            <ac:spMk id="6" creationId="{7C18B5A5-26D5-4369-946E-D62E6BA256FF}"/>
          </ac:spMkLst>
        </pc:spChg>
      </pc:sldChg>
      <pc:sldChg chg="del">
        <pc:chgData name="Peter" userId="0c3ccf3c-f211-4dbb-800b-a0fe90374941" providerId="ADAL" clId="{FC42A205-15A7-455A-BD21-5B503E0BC54C}" dt="2020-05-18T11:12:18.089" v="12" actId="47"/>
        <pc:sldMkLst>
          <pc:docMk/>
          <pc:sldMk cId="4274494210" sldId="445"/>
        </pc:sldMkLst>
      </pc:sldChg>
      <pc:sldChg chg="addSp delSp modSp add mod delAnim modAnim">
        <pc:chgData name="Peter" userId="0c3ccf3c-f211-4dbb-800b-a0fe90374941" providerId="ADAL" clId="{FC42A205-15A7-455A-BD21-5B503E0BC54C}" dt="2020-05-18T20:38:04.392" v="4384"/>
        <pc:sldMkLst>
          <pc:docMk/>
          <pc:sldMk cId="1372502803" sldId="446"/>
        </pc:sldMkLst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3" creationId="{F71FF533-5C53-471B-BF46-16492120D8FF}"/>
          </ac:spMkLst>
        </pc:spChg>
        <pc:spChg chg="add mod">
          <ac:chgData name="Peter" userId="0c3ccf3c-f211-4dbb-800b-a0fe90374941" providerId="ADAL" clId="{FC42A205-15A7-455A-BD21-5B503E0BC54C}" dt="2020-05-18T12:10:20.524" v="2399" actId="1076"/>
          <ac:spMkLst>
            <pc:docMk/>
            <pc:sldMk cId="1372502803" sldId="446"/>
            <ac:spMk id="5" creationId="{77A22C6F-54A2-4B4B-AAC5-C02E05B1F982}"/>
          </ac:spMkLst>
        </pc:spChg>
        <pc:spChg chg="mod">
          <ac:chgData name="Peter" userId="0c3ccf3c-f211-4dbb-800b-a0fe90374941" providerId="ADAL" clId="{FC42A205-15A7-455A-BD21-5B503E0BC54C}" dt="2020-05-18T12:05:54.688" v="2342" actId="1076"/>
          <ac:spMkLst>
            <pc:docMk/>
            <pc:sldMk cId="1372502803" sldId="446"/>
            <ac:spMk id="10" creationId="{D2856D2C-89B8-47F9-9EEF-29F66EC5C5E4}"/>
          </ac:spMkLst>
        </pc:spChg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12" creationId="{B41A884E-5307-4BFC-A341-3B65719C8281}"/>
          </ac:spMkLst>
        </pc:spChg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13" creationId="{73564BEB-D3DD-4617-97D6-2E3A42F68C3C}"/>
          </ac:spMkLst>
        </pc:spChg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15" creationId="{68382539-1885-4F0A-A77D-C6C4C4B87548}"/>
          </ac:spMkLst>
        </pc:spChg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19" creationId="{BE549595-0678-4E14-A01D-F30877B832CE}"/>
          </ac:spMkLst>
        </pc:spChg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20" creationId="{ACCC9C24-0717-4293-AAB8-C04BF4BA99B4}"/>
          </ac:spMkLst>
        </pc:spChg>
        <pc:spChg chg="add mod">
          <ac:chgData name="Peter" userId="0c3ccf3c-f211-4dbb-800b-a0fe90374941" providerId="ADAL" clId="{FC42A205-15A7-455A-BD21-5B503E0BC54C}" dt="2020-05-18T12:06:05.392" v="2344" actId="1076"/>
          <ac:spMkLst>
            <pc:docMk/>
            <pc:sldMk cId="1372502803" sldId="446"/>
            <ac:spMk id="22" creationId="{D8FFC1EC-3B9C-4991-A60D-6EF80FD20894}"/>
          </ac:spMkLst>
        </pc:spChg>
        <pc:spChg chg="add mod">
          <ac:chgData name="Peter" userId="0c3ccf3c-f211-4dbb-800b-a0fe90374941" providerId="ADAL" clId="{FC42A205-15A7-455A-BD21-5B503E0BC54C}" dt="2020-05-18T12:10:24.291" v="2400" actId="1076"/>
          <ac:spMkLst>
            <pc:docMk/>
            <pc:sldMk cId="1372502803" sldId="446"/>
            <ac:spMk id="23" creationId="{96678C8F-3542-4643-A10B-2FA4501D9E3B}"/>
          </ac:spMkLst>
        </pc:spChg>
        <pc:spChg chg="add del mod">
          <ac:chgData name="Peter" userId="0c3ccf3c-f211-4dbb-800b-a0fe90374941" providerId="ADAL" clId="{FC42A205-15A7-455A-BD21-5B503E0BC54C}" dt="2020-05-18T12:07:48.380" v="2390" actId="478"/>
          <ac:spMkLst>
            <pc:docMk/>
            <pc:sldMk cId="1372502803" sldId="446"/>
            <ac:spMk id="24" creationId="{FFE812C0-13F8-4F5F-8417-CCBDD4DB65E9}"/>
          </ac:spMkLst>
        </pc:spChg>
        <pc:spChg chg="add mod">
          <ac:chgData name="Peter" userId="0c3ccf3c-f211-4dbb-800b-a0fe90374941" providerId="ADAL" clId="{FC42A205-15A7-455A-BD21-5B503E0BC54C}" dt="2020-05-18T12:10:27.719" v="2401" actId="1076"/>
          <ac:spMkLst>
            <pc:docMk/>
            <pc:sldMk cId="1372502803" sldId="446"/>
            <ac:spMk id="25" creationId="{1D660608-AAA3-473B-8E5A-F54F7A977FA9}"/>
          </ac:spMkLst>
        </pc:spChg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27" creationId="{12853EBF-1544-4C68-8F3B-AE0BE2FE510A}"/>
          </ac:spMkLst>
        </pc:spChg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28" creationId="{BDAB796A-46F6-4BAB-9421-5F65F64FE300}"/>
          </ac:spMkLst>
        </pc:spChg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34" creationId="{EAF46BCD-7373-4948-878D-551AD6F28529}"/>
          </ac:spMkLst>
        </pc:spChg>
        <pc:spChg chg="del">
          <ac:chgData name="Peter" userId="0c3ccf3c-f211-4dbb-800b-a0fe90374941" providerId="ADAL" clId="{FC42A205-15A7-455A-BD21-5B503E0BC54C}" dt="2020-05-18T11:51:43.704" v="1739" actId="478"/>
          <ac:spMkLst>
            <pc:docMk/>
            <pc:sldMk cId="1372502803" sldId="446"/>
            <ac:spMk id="35" creationId="{28CB6077-4E0A-453E-A529-39CD9244B0B7}"/>
          </ac:spMkLst>
        </pc:spChg>
        <pc:cxnChg chg="del mod">
          <ac:chgData name="Peter" userId="0c3ccf3c-f211-4dbb-800b-a0fe90374941" providerId="ADAL" clId="{FC42A205-15A7-455A-BD21-5B503E0BC54C}" dt="2020-05-18T11:51:43.704" v="1739" actId="478"/>
          <ac:cxnSpMkLst>
            <pc:docMk/>
            <pc:sldMk cId="1372502803" sldId="446"/>
            <ac:cxnSpMk id="7" creationId="{EFCB64E2-866A-4CC3-9CC8-CE6961917091}"/>
          </ac:cxnSpMkLst>
        </pc:cxnChg>
        <pc:cxnChg chg="del mod">
          <ac:chgData name="Peter" userId="0c3ccf3c-f211-4dbb-800b-a0fe90374941" providerId="ADAL" clId="{FC42A205-15A7-455A-BD21-5B503E0BC54C}" dt="2020-05-18T11:51:43.704" v="1739" actId="478"/>
          <ac:cxnSpMkLst>
            <pc:docMk/>
            <pc:sldMk cId="1372502803" sldId="446"/>
            <ac:cxnSpMk id="21" creationId="{9F949894-B2F6-42F4-80C1-ED4A4CF202AB}"/>
          </ac:cxnSpMkLst>
        </pc:cxnChg>
        <pc:cxnChg chg="del mod">
          <ac:chgData name="Peter" userId="0c3ccf3c-f211-4dbb-800b-a0fe90374941" providerId="ADAL" clId="{FC42A205-15A7-455A-BD21-5B503E0BC54C}" dt="2020-05-18T11:51:43.704" v="1739" actId="478"/>
          <ac:cxnSpMkLst>
            <pc:docMk/>
            <pc:sldMk cId="1372502803" sldId="446"/>
            <ac:cxnSpMk id="29" creationId="{C75F5249-CF33-4DCF-8AC7-BA9961CA1E2B}"/>
          </ac:cxnSpMkLst>
        </pc:cxnChg>
        <pc:cxnChg chg="del mod">
          <ac:chgData name="Peter" userId="0c3ccf3c-f211-4dbb-800b-a0fe90374941" providerId="ADAL" clId="{FC42A205-15A7-455A-BD21-5B503E0BC54C}" dt="2020-05-18T11:51:43.704" v="1739" actId="478"/>
          <ac:cxnSpMkLst>
            <pc:docMk/>
            <pc:sldMk cId="1372502803" sldId="446"/>
            <ac:cxnSpMk id="36" creationId="{70D21508-77AD-4E0F-BA87-75CDCA32B389}"/>
          </ac:cxnSpMkLst>
        </pc:cxnChg>
      </pc:sldChg>
      <pc:sldChg chg="add del">
        <pc:chgData name="Peter" userId="0c3ccf3c-f211-4dbb-800b-a0fe90374941" providerId="ADAL" clId="{FC42A205-15A7-455A-BD21-5B503E0BC54C}" dt="2020-05-18T13:49:52.641" v="2407" actId="47"/>
        <pc:sldMkLst>
          <pc:docMk/>
          <pc:sldMk cId="1061947858" sldId="447"/>
        </pc:sldMkLst>
      </pc:sldChg>
      <pc:sldChg chg="addSp modSp new mod">
        <pc:chgData name="Peter" userId="0c3ccf3c-f211-4dbb-800b-a0fe90374941" providerId="ADAL" clId="{FC42A205-15A7-455A-BD21-5B503E0BC54C}" dt="2020-05-18T13:50:37.016" v="2436" actId="20577"/>
        <pc:sldMkLst>
          <pc:docMk/>
          <pc:sldMk cId="3928106748" sldId="447"/>
        </pc:sldMkLst>
        <pc:spChg chg="mod">
          <ac:chgData name="Peter" userId="0c3ccf3c-f211-4dbb-800b-a0fe90374941" providerId="ADAL" clId="{FC42A205-15A7-455A-BD21-5B503E0BC54C}" dt="2020-05-18T13:50:09.434" v="2419"/>
          <ac:spMkLst>
            <pc:docMk/>
            <pc:sldMk cId="3928106748" sldId="447"/>
            <ac:spMk id="2" creationId="{8A23B55F-32E5-45D9-BA08-A17625EB9924}"/>
          </ac:spMkLst>
        </pc:spChg>
        <pc:spChg chg="mod">
          <ac:chgData name="Peter" userId="0c3ccf3c-f211-4dbb-800b-a0fe90374941" providerId="ADAL" clId="{FC42A205-15A7-455A-BD21-5B503E0BC54C}" dt="2020-05-18T13:50:09.434" v="2419"/>
          <ac:spMkLst>
            <pc:docMk/>
            <pc:sldMk cId="3928106748" sldId="447"/>
            <ac:spMk id="3" creationId="{F5D29CA5-1DA4-414D-834D-A73D0E9E5A78}"/>
          </ac:spMkLst>
        </pc:spChg>
        <pc:spChg chg="add mod">
          <ac:chgData name="Peter" userId="0c3ccf3c-f211-4dbb-800b-a0fe90374941" providerId="ADAL" clId="{FC42A205-15A7-455A-BD21-5B503E0BC54C}" dt="2020-05-18T13:50:37.016" v="2436" actId="20577"/>
          <ac:spMkLst>
            <pc:docMk/>
            <pc:sldMk cId="3928106748" sldId="447"/>
            <ac:spMk id="4" creationId="{93A300A1-426E-47A2-8914-555EE30CA573}"/>
          </ac:spMkLst>
        </pc:spChg>
      </pc:sldChg>
      <pc:sldChg chg="addSp delSp modSp new mod modAnim">
        <pc:chgData name="Peter" userId="0c3ccf3c-f211-4dbb-800b-a0fe90374941" providerId="ADAL" clId="{FC42A205-15A7-455A-BD21-5B503E0BC54C}" dt="2020-05-18T20:39:02.444" v="4389"/>
        <pc:sldMkLst>
          <pc:docMk/>
          <pc:sldMk cId="1451606011" sldId="448"/>
        </pc:sldMkLst>
        <pc:spChg chg="mod">
          <ac:chgData name="Peter" userId="0c3ccf3c-f211-4dbb-800b-a0fe90374941" providerId="ADAL" clId="{FC42A205-15A7-455A-BD21-5B503E0BC54C}" dt="2020-05-18T13:52:03.945" v="2465"/>
          <ac:spMkLst>
            <pc:docMk/>
            <pc:sldMk cId="1451606011" sldId="448"/>
            <ac:spMk id="2" creationId="{910D7427-2569-4947-87BD-F0B58CA6E541}"/>
          </ac:spMkLst>
        </pc:spChg>
        <pc:spChg chg="mod">
          <ac:chgData name="Peter" userId="0c3ccf3c-f211-4dbb-800b-a0fe90374941" providerId="ADAL" clId="{FC42A205-15A7-455A-BD21-5B503E0BC54C}" dt="2020-05-18T13:52:03.945" v="2465"/>
          <ac:spMkLst>
            <pc:docMk/>
            <pc:sldMk cId="1451606011" sldId="448"/>
            <ac:spMk id="3" creationId="{A2C9E125-4507-427C-B0D3-26EE09A271AF}"/>
          </ac:spMkLst>
        </pc:spChg>
        <pc:spChg chg="del">
          <ac:chgData name="Peter" userId="0c3ccf3c-f211-4dbb-800b-a0fe90374941" providerId="ADAL" clId="{FC42A205-15A7-455A-BD21-5B503E0BC54C}" dt="2020-05-18T13:51:44.786" v="2462" actId="478"/>
          <ac:spMkLst>
            <pc:docMk/>
            <pc:sldMk cId="1451606011" sldId="448"/>
            <ac:spMk id="4" creationId="{6BAC2859-A3FB-4EAD-AB9F-5E178F161696}"/>
          </ac:spMkLst>
        </pc:spChg>
        <pc:spChg chg="add mod">
          <ac:chgData name="Peter" userId="0c3ccf3c-f211-4dbb-800b-a0fe90374941" providerId="ADAL" clId="{FC42A205-15A7-455A-BD21-5B503E0BC54C}" dt="2020-05-18T13:54:04.727" v="2589" actId="1076"/>
          <ac:spMkLst>
            <pc:docMk/>
            <pc:sldMk cId="1451606011" sldId="448"/>
            <ac:spMk id="5" creationId="{23E0F8FE-E55B-4C19-A41F-6771C53C4F8E}"/>
          </ac:spMkLst>
        </pc:spChg>
        <pc:spChg chg="add mod">
          <ac:chgData name="Peter" userId="0c3ccf3c-f211-4dbb-800b-a0fe90374941" providerId="ADAL" clId="{FC42A205-15A7-455A-BD21-5B503E0BC54C}" dt="2020-05-18T13:52:47.852" v="2561" actId="14100"/>
          <ac:spMkLst>
            <pc:docMk/>
            <pc:sldMk cId="1451606011" sldId="448"/>
            <ac:spMk id="6" creationId="{422C9F84-96FA-4BDA-B14A-4833A78FDB2E}"/>
          </ac:spMkLst>
        </pc:spChg>
        <pc:spChg chg="add mod">
          <ac:chgData name="Peter" userId="0c3ccf3c-f211-4dbb-800b-a0fe90374941" providerId="ADAL" clId="{FC42A205-15A7-455A-BD21-5B503E0BC54C}" dt="2020-05-18T13:54:04.727" v="2589" actId="1076"/>
          <ac:spMkLst>
            <pc:docMk/>
            <pc:sldMk cId="1451606011" sldId="448"/>
            <ac:spMk id="7" creationId="{4C3310BB-1F8E-4075-B3C5-1D816CA554D4}"/>
          </ac:spMkLst>
        </pc:spChg>
      </pc:sldChg>
      <pc:sldChg chg="addSp delSp modSp new mod modAnim">
        <pc:chgData name="Peter" userId="0c3ccf3c-f211-4dbb-800b-a0fe90374941" providerId="ADAL" clId="{FC42A205-15A7-455A-BD21-5B503E0BC54C}" dt="2020-05-18T20:38:41.055" v="4386"/>
        <pc:sldMkLst>
          <pc:docMk/>
          <pc:sldMk cId="3916781877" sldId="449"/>
        </pc:sldMkLst>
        <pc:spChg chg="mod">
          <ac:chgData name="Peter" userId="0c3ccf3c-f211-4dbb-800b-a0fe90374941" providerId="ADAL" clId="{FC42A205-15A7-455A-BD21-5B503E0BC54C}" dt="2020-05-18T14:08:25.987" v="2692"/>
          <ac:spMkLst>
            <pc:docMk/>
            <pc:sldMk cId="3916781877" sldId="449"/>
            <ac:spMk id="2" creationId="{3B0A4B0F-5D07-486F-878B-8F79BF52528A}"/>
          </ac:spMkLst>
        </pc:spChg>
        <pc:spChg chg="mod">
          <ac:chgData name="Peter" userId="0c3ccf3c-f211-4dbb-800b-a0fe90374941" providerId="ADAL" clId="{FC42A205-15A7-455A-BD21-5B503E0BC54C}" dt="2020-05-18T14:08:25.987" v="2692"/>
          <ac:spMkLst>
            <pc:docMk/>
            <pc:sldMk cId="3916781877" sldId="449"/>
            <ac:spMk id="3" creationId="{9B6E7E27-69AE-4288-8310-B4D6FD4159C4}"/>
          </ac:spMkLst>
        </pc:spChg>
        <pc:spChg chg="add mod">
          <ac:chgData name="Peter" userId="0c3ccf3c-f211-4dbb-800b-a0fe90374941" providerId="ADAL" clId="{FC42A205-15A7-455A-BD21-5B503E0BC54C}" dt="2020-05-18T14:08:16.169" v="2689" actId="1076"/>
          <ac:spMkLst>
            <pc:docMk/>
            <pc:sldMk cId="3916781877" sldId="449"/>
            <ac:spMk id="4" creationId="{5C6355D0-B28B-4CC8-88BE-68727945A07C}"/>
          </ac:spMkLst>
        </pc:spChg>
        <pc:spChg chg="add del mod">
          <ac:chgData name="Peter" userId="0c3ccf3c-f211-4dbb-800b-a0fe90374941" providerId="ADAL" clId="{FC42A205-15A7-455A-BD21-5B503E0BC54C}" dt="2020-05-18T14:08:21.946" v="2691"/>
          <ac:spMkLst>
            <pc:docMk/>
            <pc:sldMk cId="3916781877" sldId="449"/>
            <ac:spMk id="5" creationId="{9031DFBA-67C2-463C-8585-69AB7D28BB9A}"/>
          </ac:spMkLst>
        </pc:spChg>
        <pc:spChg chg="add mod">
          <ac:chgData name="Peter" userId="0c3ccf3c-f211-4dbb-800b-a0fe90374941" providerId="ADAL" clId="{FC42A205-15A7-455A-BD21-5B503E0BC54C}" dt="2020-05-18T14:09:49.953" v="2815" actId="20577"/>
          <ac:spMkLst>
            <pc:docMk/>
            <pc:sldMk cId="3916781877" sldId="449"/>
            <ac:spMk id="6" creationId="{0EFE37F0-5C14-4239-994D-ED148F079052}"/>
          </ac:spMkLst>
        </pc:spChg>
      </pc:sldChg>
      <pc:sldChg chg="modSp new mod modAnim">
        <pc:chgData name="Peter" userId="0c3ccf3c-f211-4dbb-800b-a0fe90374941" providerId="ADAL" clId="{FC42A205-15A7-455A-BD21-5B503E0BC54C}" dt="2020-05-18T21:08:34.831" v="4486" actId="5793"/>
        <pc:sldMkLst>
          <pc:docMk/>
          <pc:sldMk cId="2161783454" sldId="450"/>
        </pc:sldMkLst>
        <pc:spChg chg="mod">
          <ac:chgData name="Peter" userId="0c3ccf3c-f211-4dbb-800b-a0fe90374941" providerId="ADAL" clId="{FC42A205-15A7-455A-BD21-5B503E0BC54C}" dt="2020-05-18T14:10:08.281" v="2825" actId="20577"/>
          <ac:spMkLst>
            <pc:docMk/>
            <pc:sldMk cId="2161783454" sldId="450"/>
            <ac:spMk id="3" creationId="{CB740D00-EC59-4768-9689-313D534973F7}"/>
          </ac:spMkLst>
        </pc:spChg>
        <pc:spChg chg="mod">
          <ac:chgData name="Peter" userId="0c3ccf3c-f211-4dbb-800b-a0fe90374941" providerId="ADAL" clId="{FC42A205-15A7-455A-BD21-5B503E0BC54C}" dt="2020-05-18T21:08:34.831" v="4486" actId="5793"/>
          <ac:spMkLst>
            <pc:docMk/>
            <pc:sldMk cId="2161783454" sldId="450"/>
            <ac:spMk id="4" creationId="{759FB026-BC2A-4BD0-B87A-1EFD4408A449}"/>
          </ac:spMkLst>
        </pc:spChg>
      </pc:sldChg>
      <pc:sldChg chg="modSp new mod modAnim">
        <pc:chgData name="Peter" userId="0c3ccf3c-f211-4dbb-800b-a0fe90374941" providerId="ADAL" clId="{FC42A205-15A7-455A-BD21-5B503E0BC54C}" dt="2020-05-18T21:09:41.110" v="4519" actId="5793"/>
        <pc:sldMkLst>
          <pc:docMk/>
          <pc:sldMk cId="1236816209" sldId="451"/>
        </pc:sldMkLst>
        <pc:spChg chg="mod">
          <ac:chgData name="Peter" userId="0c3ccf3c-f211-4dbb-800b-a0fe90374941" providerId="ADAL" clId="{FC42A205-15A7-455A-BD21-5B503E0BC54C}" dt="2020-05-18T17:00:02.587" v="4351" actId="20577"/>
          <ac:spMkLst>
            <pc:docMk/>
            <pc:sldMk cId="1236816209" sldId="451"/>
            <ac:spMk id="3" creationId="{6826B591-AD6B-42E3-B603-3F15A38C3CBD}"/>
          </ac:spMkLst>
        </pc:spChg>
        <pc:spChg chg="mod">
          <ac:chgData name="Peter" userId="0c3ccf3c-f211-4dbb-800b-a0fe90374941" providerId="ADAL" clId="{FC42A205-15A7-455A-BD21-5B503E0BC54C}" dt="2020-05-18T21:09:41.110" v="4519" actId="5793"/>
          <ac:spMkLst>
            <pc:docMk/>
            <pc:sldMk cId="1236816209" sldId="451"/>
            <ac:spMk id="4" creationId="{C54E1FDE-AB1A-4D78-ABEC-F3F7BEDB72F5}"/>
          </ac:spMkLst>
        </pc:spChg>
      </pc:sldChg>
      <pc:sldChg chg="modSp add mod ord modAnim">
        <pc:chgData name="Peter" userId="0c3ccf3c-f211-4dbb-800b-a0fe90374941" providerId="ADAL" clId="{FC42A205-15A7-455A-BD21-5B503E0BC54C}" dt="2020-05-18T21:09:07.843" v="4500" actId="20577"/>
        <pc:sldMkLst>
          <pc:docMk/>
          <pc:sldMk cId="1844530900" sldId="452"/>
        </pc:sldMkLst>
        <pc:spChg chg="mod">
          <ac:chgData name="Peter" userId="0c3ccf3c-f211-4dbb-800b-a0fe90374941" providerId="ADAL" clId="{FC42A205-15A7-455A-BD21-5B503E0BC54C}" dt="2020-05-18T16:59:59.609" v="4350" actId="20577"/>
          <ac:spMkLst>
            <pc:docMk/>
            <pc:sldMk cId="1844530900" sldId="452"/>
            <ac:spMk id="3" creationId="{6826B591-AD6B-42E3-B603-3F15A38C3CBD}"/>
          </ac:spMkLst>
        </pc:spChg>
        <pc:spChg chg="mod">
          <ac:chgData name="Peter" userId="0c3ccf3c-f211-4dbb-800b-a0fe90374941" providerId="ADAL" clId="{FC42A205-15A7-455A-BD21-5B503E0BC54C}" dt="2020-05-18T21:09:07.843" v="4500" actId="20577"/>
          <ac:spMkLst>
            <pc:docMk/>
            <pc:sldMk cId="1844530900" sldId="452"/>
            <ac:spMk id="4" creationId="{C54E1FDE-AB1A-4D78-ABEC-F3F7BEDB72F5}"/>
          </ac:spMkLst>
        </pc:spChg>
      </pc:sldChg>
      <pc:sldChg chg="modSp new mod modAnim">
        <pc:chgData name="Peter" userId="0c3ccf3c-f211-4dbb-800b-a0fe90374941" providerId="ADAL" clId="{FC42A205-15A7-455A-BD21-5B503E0BC54C}" dt="2020-05-18T20:40:27.901" v="4449" actId="5793"/>
        <pc:sldMkLst>
          <pc:docMk/>
          <pc:sldMk cId="4049100750" sldId="453"/>
        </pc:sldMkLst>
        <pc:spChg chg="mod">
          <ac:chgData name="Peter" userId="0c3ccf3c-f211-4dbb-800b-a0fe90374941" providerId="ADAL" clId="{FC42A205-15A7-455A-BD21-5B503E0BC54C}" dt="2020-05-18T14:23:37.434" v="3402" actId="20577"/>
          <ac:spMkLst>
            <pc:docMk/>
            <pc:sldMk cId="4049100750" sldId="453"/>
            <ac:spMk id="3" creationId="{905088AF-3A4B-446B-BC5D-7620CDA1C52F}"/>
          </ac:spMkLst>
        </pc:spChg>
        <pc:spChg chg="mod">
          <ac:chgData name="Peter" userId="0c3ccf3c-f211-4dbb-800b-a0fe90374941" providerId="ADAL" clId="{FC42A205-15A7-455A-BD21-5B503E0BC54C}" dt="2020-05-18T20:40:27.901" v="4449" actId="5793"/>
          <ac:spMkLst>
            <pc:docMk/>
            <pc:sldMk cId="4049100750" sldId="453"/>
            <ac:spMk id="4" creationId="{FCBB7559-AD9E-4897-96EB-9410C08B54C4}"/>
          </ac:spMkLst>
        </pc:spChg>
      </pc:sldChg>
      <pc:sldChg chg="modSp new mod modAnim">
        <pc:chgData name="Peter" userId="0c3ccf3c-f211-4dbb-800b-a0fe90374941" providerId="ADAL" clId="{FC42A205-15A7-455A-BD21-5B503E0BC54C}" dt="2020-05-18T20:40:38.266" v="4450"/>
        <pc:sldMkLst>
          <pc:docMk/>
          <pc:sldMk cId="1265523241" sldId="454"/>
        </pc:sldMkLst>
        <pc:spChg chg="mod">
          <ac:chgData name="Peter" userId="0c3ccf3c-f211-4dbb-800b-a0fe90374941" providerId="ADAL" clId="{FC42A205-15A7-455A-BD21-5B503E0BC54C}" dt="2020-05-18T14:26:21.819" v="3528" actId="20577"/>
          <ac:spMkLst>
            <pc:docMk/>
            <pc:sldMk cId="1265523241" sldId="454"/>
            <ac:spMk id="3" creationId="{127C1BE1-F9AB-4A5E-B328-CA59E47A6D7E}"/>
          </ac:spMkLst>
        </pc:spChg>
        <pc:spChg chg="mod">
          <ac:chgData name="Peter" userId="0c3ccf3c-f211-4dbb-800b-a0fe90374941" providerId="ADAL" clId="{FC42A205-15A7-455A-BD21-5B503E0BC54C}" dt="2020-05-18T14:36:09.857" v="3877" actId="14100"/>
          <ac:spMkLst>
            <pc:docMk/>
            <pc:sldMk cId="1265523241" sldId="454"/>
            <ac:spMk id="4" creationId="{CAE94BF5-5A6C-40D2-B567-06322709D659}"/>
          </ac:spMkLst>
        </pc:spChg>
      </pc:sldChg>
      <pc:sldChg chg="modSp add mod modAnim">
        <pc:chgData name="Peter" userId="0c3ccf3c-f211-4dbb-800b-a0fe90374941" providerId="ADAL" clId="{FC42A205-15A7-455A-BD21-5B503E0BC54C}" dt="2020-05-18T20:40:43.179" v="4451"/>
        <pc:sldMkLst>
          <pc:docMk/>
          <pc:sldMk cId="2272961596" sldId="455"/>
        </pc:sldMkLst>
        <pc:spChg chg="mod">
          <ac:chgData name="Peter" userId="0c3ccf3c-f211-4dbb-800b-a0fe90374941" providerId="ADAL" clId="{FC42A205-15A7-455A-BD21-5B503E0BC54C}" dt="2020-05-18T14:38:51.084" v="4007" actId="20577"/>
          <ac:spMkLst>
            <pc:docMk/>
            <pc:sldMk cId="2272961596" sldId="455"/>
            <ac:spMk id="3" creationId="{127C1BE1-F9AB-4A5E-B328-CA59E47A6D7E}"/>
          </ac:spMkLst>
        </pc:spChg>
        <pc:spChg chg="mod">
          <ac:chgData name="Peter" userId="0c3ccf3c-f211-4dbb-800b-a0fe90374941" providerId="ADAL" clId="{FC42A205-15A7-455A-BD21-5B503E0BC54C}" dt="2020-05-18T14:52:27.364" v="4180" actId="14100"/>
          <ac:spMkLst>
            <pc:docMk/>
            <pc:sldMk cId="2272961596" sldId="455"/>
            <ac:spMk id="4" creationId="{CAE94BF5-5A6C-40D2-B567-06322709D659}"/>
          </ac:spMkLst>
        </pc:spChg>
      </pc:sldChg>
      <pc:sldChg chg="modSp new mod">
        <pc:chgData name="Peter" userId="0c3ccf3c-f211-4dbb-800b-a0fe90374941" providerId="ADAL" clId="{FC42A205-15A7-455A-BD21-5B503E0BC54C}" dt="2020-05-18T20:40:48.964" v="4465" actId="20577"/>
        <pc:sldMkLst>
          <pc:docMk/>
          <pc:sldMk cId="322280361" sldId="456"/>
        </pc:sldMkLst>
        <pc:spChg chg="mod">
          <ac:chgData name="Peter" userId="0c3ccf3c-f211-4dbb-800b-a0fe90374941" providerId="ADAL" clId="{FC42A205-15A7-455A-BD21-5B503E0BC54C}" dt="2020-05-18T14:56:51.195" v="4347" actId="20577"/>
          <ac:spMkLst>
            <pc:docMk/>
            <pc:sldMk cId="322280361" sldId="456"/>
            <ac:spMk id="3" creationId="{40A58402-3374-4DC8-8588-8D74DA2D7AA2}"/>
          </ac:spMkLst>
        </pc:spChg>
        <pc:spChg chg="mod">
          <ac:chgData name="Peter" userId="0c3ccf3c-f211-4dbb-800b-a0fe90374941" providerId="ADAL" clId="{FC42A205-15A7-455A-BD21-5B503E0BC54C}" dt="2020-05-18T20:40:48.964" v="4465" actId="20577"/>
          <ac:spMkLst>
            <pc:docMk/>
            <pc:sldMk cId="322280361" sldId="456"/>
            <ac:spMk id="4" creationId="{1ABB0C6B-FFB3-46C7-A167-BA7311DF0294}"/>
          </ac:spMkLst>
        </pc:spChg>
      </pc:sldChg>
      <pc:sldChg chg="modSp new del mod">
        <pc:chgData name="Peter" userId="0c3ccf3c-f211-4dbb-800b-a0fe90374941" providerId="ADAL" clId="{FC42A205-15A7-455A-BD21-5B503E0BC54C}" dt="2020-05-18T21:10:19.324" v="4520" actId="47"/>
        <pc:sldMkLst>
          <pc:docMk/>
          <pc:sldMk cId="4001057901" sldId="457"/>
        </pc:sldMkLst>
        <pc:spChg chg="mod">
          <ac:chgData name="Peter" userId="0c3ccf3c-f211-4dbb-800b-a0fe90374941" providerId="ADAL" clId="{FC42A205-15A7-455A-BD21-5B503E0BC54C}" dt="2020-05-18T20:39:38.786" v="4407" actId="20577"/>
          <ac:spMkLst>
            <pc:docMk/>
            <pc:sldMk cId="4001057901" sldId="457"/>
            <ac:spMk id="3" creationId="{D691DF8E-AEA8-4F4F-ABB2-5F8A90898E17}"/>
          </ac:spMkLst>
        </pc:spChg>
        <pc:spChg chg="mod">
          <ac:chgData name="Peter" userId="0c3ccf3c-f211-4dbb-800b-a0fe90374941" providerId="ADAL" clId="{FC42A205-15A7-455A-BD21-5B503E0BC54C}" dt="2020-05-18T20:39:47.388" v="4430" actId="5793"/>
          <ac:spMkLst>
            <pc:docMk/>
            <pc:sldMk cId="4001057901" sldId="457"/>
            <ac:spMk id="4" creationId="{7D0EF59B-4D41-44A7-A55F-30CCC509359A}"/>
          </ac:spMkLst>
        </pc:spChg>
      </pc:sldChg>
      <pc:sldMasterChg chg="delSldLayout">
        <pc:chgData name="Peter" userId="0c3ccf3c-f211-4dbb-800b-a0fe90374941" providerId="ADAL" clId="{FC42A205-15A7-455A-BD21-5B503E0BC54C}" dt="2020-05-18T11:12:18.089" v="12" actId="47"/>
        <pc:sldMasterMkLst>
          <pc:docMk/>
          <pc:sldMasterMk cId="1559337077" sldId="2147483660"/>
        </pc:sldMasterMkLst>
        <pc:sldLayoutChg chg="del">
          <pc:chgData name="Peter" userId="0c3ccf3c-f211-4dbb-800b-a0fe90374941" providerId="ADAL" clId="{FC42A205-15A7-455A-BD21-5B503E0BC54C}" dt="2020-05-18T11:12:18.089" v="12" actId="47"/>
          <pc:sldLayoutMkLst>
            <pc:docMk/>
            <pc:sldMasterMk cId="1559337077" sldId="2147483660"/>
            <pc:sldLayoutMk cId="355169886" sldId="2147483674"/>
          </pc:sldLayoutMkLst>
        </pc:sldLayoutChg>
      </pc:sldMasterChg>
    </pc:docChg>
  </pc:docChgLst>
  <pc:docChgLst>
    <pc:chgData name="Stikker, Peter" userId="0c3ccf3c-f211-4dbb-800b-a0fe90374941" providerId="ADAL" clId="{97B41CA5-DE04-4CA2-BE70-7C7A032A18C6}"/>
    <pc:docChg chg="undo custSel addSld delSld modSld sldOrd modSection">
      <pc:chgData name="Stikker, Peter" userId="0c3ccf3c-f211-4dbb-800b-a0fe90374941" providerId="ADAL" clId="{97B41CA5-DE04-4CA2-BE70-7C7A032A18C6}" dt="2020-02-24T14:28:20.635" v="4576"/>
      <pc:docMkLst>
        <pc:docMk/>
      </pc:docMkLst>
      <pc:sldChg chg="add modAnim">
        <pc:chgData name="Stikker, Peter" userId="0c3ccf3c-f211-4dbb-800b-a0fe90374941" providerId="ADAL" clId="{97B41CA5-DE04-4CA2-BE70-7C7A032A18C6}" dt="2020-02-24T14:26:11.134" v="4541"/>
        <pc:sldMkLst>
          <pc:docMk/>
          <pc:sldMk cId="3731921578" sldId="259"/>
        </pc:sldMkLst>
      </pc:sldChg>
      <pc:sldChg chg="del">
        <pc:chgData name="Stikker, Peter" userId="0c3ccf3c-f211-4dbb-800b-a0fe90374941" providerId="ADAL" clId="{97B41CA5-DE04-4CA2-BE70-7C7A032A18C6}" dt="2020-02-24T09:57:18.293" v="218" actId="47"/>
        <pc:sldMkLst>
          <pc:docMk/>
          <pc:sldMk cId="4083539873" sldId="268"/>
        </pc:sldMkLst>
      </pc:sldChg>
      <pc:sldChg chg="modSp add del">
        <pc:chgData name="Stikker, Peter" userId="0c3ccf3c-f211-4dbb-800b-a0fe90374941" providerId="ADAL" clId="{97B41CA5-DE04-4CA2-BE70-7C7A032A18C6}" dt="2020-02-24T10:55:27.881" v="1526" actId="47"/>
        <pc:sldMkLst>
          <pc:docMk/>
          <pc:sldMk cId="3942143086" sldId="269"/>
        </pc:sldMkLst>
        <pc:spChg chg="mod">
          <ac:chgData name="Stikker, Peter" userId="0c3ccf3c-f211-4dbb-800b-a0fe90374941" providerId="ADAL" clId="{97B41CA5-DE04-4CA2-BE70-7C7A032A18C6}" dt="2020-02-24T10:02:55.469" v="252" actId="1076"/>
          <ac:spMkLst>
            <pc:docMk/>
            <pc:sldMk cId="3942143086" sldId="269"/>
            <ac:spMk id="2" creationId="{00000000-0000-0000-0000-000000000000}"/>
          </ac:spMkLst>
        </pc:spChg>
      </pc:sldChg>
      <pc:sldChg chg="modSp del ord">
        <pc:chgData name="Stikker, Peter" userId="0c3ccf3c-f211-4dbb-800b-a0fe90374941" providerId="ADAL" clId="{97B41CA5-DE04-4CA2-BE70-7C7A032A18C6}" dt="2020-02-24T13:20:13.137" v="4206" actId="47"/>
        <pc:sldMkLst>
          <pc:docMk/>
          <pc:sldMk cId="111003621" sldId="270"/>
        </pc:sldMkLst>
        <pc:spChg chg="mod">
          <ac:chgData name="Stikker, Peter" userId="0c3ccf3c-f211-4dbb-800b-a0fe90374941" providerId="ADAL" clId="{97B41CA5-DE04-4CA2-BE70-7C7A032A18C6}" dt="2020-02-24T10:01:37.266" v="246" actId="207"/>
          <ac:spMkLst>
            <pc:docMk/>
            <pc:sldMk cId="111003621" sldId="270"/>
            <ac:spMk id="2" creationId="{00000000-0000-0000-0000-000000000000}"/>
          </ac:spMkLst>
        </pc:spChg>
      </pc:sldChg>
      <pc:sldChg chg="del">
        <pc:chgData name="Stikker, Peter" userId="0c3ccf3c-f211-4dbb-800b-a0fe90374941" providerId="ADAL" clId="{97B41CA5-DE04-4CA2-BE70-7C7A032A18C6}" dt="2020-02-24T11:35:44.506" v="2188" actId="47"/>
        <pc:sldMkLst>
          <pc:docMk/>
          <pc:sldMk cId="3638168045" sldId="271"/>
        </pc:sldMkLst>
      </pc:sldChg>
      <pc:sldChg chg="del">
        <pc:chgData name="Stikker, Peter" userId="0c3ccf3c-f211-4dbb-800b-a0fe90374941" providerId="ADAL" clId="{97B41CA5-DE04-4CA2-BE70-7C7A032A18C6}" dt="2020-02-24T09:57:19.523" v="219" actId="47"/>
        <pc:sldMkLst>
          <pc:docMk/>
          <pc:sldMk cId="3060851173" sldId="272"/>
        </pc:sldMkLst>
      </pc:sldChg>
      <pc:sldChg chg="modSp del ord">
        <pc:chgData name="Stikker, Peter" userId="0c3ccf3c-f211-4dbb-800b-a0fe90374941" providerId="ADAL" clId="{97B41CA5-DE04-4CA2-BE70-7C7A032A18C6}" dt="2020-02-24T13:17:29.144" v="4140" actId="47"/>
        <pc:sldMkLst>
          <pc:docMk/>
          <pc:sldMk cId="3511793358" sldId="273"/>
        </pc:sldMkLst>
        <pc:spChg chg="mod">
          <ac:chgData name="Stikker, Peter" userId="0c3ccf3c-f211-4dbb-800b-a0fe90374941" providerId="ADAL" clId="{97B41CA5-DE04-4CA2-BE70-7C7A032A18C6}" dt="2020-02-24T13:13:38.394" v="4065" actId="20577"/>
          <ac:spMkLst>
            <pc:docMk/>
            <pc:sldMk cId="3511793358" sldId="273"/>
            <ac:spMk id="4" creationId="{00000000-0000-0000-0000-000000000000}"/>
          </ac:spMkLst>
        </pc:spChg>
      </pc:sldChg>
      <pc:sldChg chg="modSp del">
        <pc:chgData name="Stikker, Peter" userId="0c3ccf3c-f211-4dbb-800b-a0fe90374941" providerId="ADAL" clId="{97B41CA5-DE04-4CA2-BE70-7C7A032A18C6}" dt="2020-02-24T12:20:22.245" v="3721" actId="47"/>
        <pc:sldMkLst>
          <pc:docMk/>
          <pc:sldMk cId="4184731629" sldId="274"/>
        </pc:sldMkLst>
        <pc:spChg chg="mod">
          <ac:chgData name="Stikker, Peter" userId="0c3ccf3c-f211-4dbb-800b-a0fe90374941" providerId="ADAL" clId="{97B41CA5-DE04-4CA2-BE70-7C7A032A18C6}" dt="2020-02-24T10:00:42.835" v="244" actId="207"/>
          <ac:spMkLst>
            <pc:docMk/>
            <pc:sldMk cId="4184731629" sldId="274"/>
            <ac:spMk id="5" creationId="{00000000-0000-0000-0000-000000000000}"/>
          </ac:spMkLst>
        </pc:spChg>
      </pc:sldChg>
      <pc:sldChg chg="modSp del">
        <pc:chgData name="Stikker, Peter" userId="0c3ccf3c-f211-4dbb-800b-a0fe90374941" providerId="ADAL" clId="{97B41CA5-DE04-4CA2-BE70-7C7A032A18C6}" dt="2020-02-24T13:12:26.499" v="4057" actId="47"/>
        <pc:sldMkLst>
          <pc:docMk/>
          <pc:sldMk cId="291171341" sldId="275"/>
        </pc:sldMkLst>
        <pc:spChg chg="mod">
          <ac:chgData name="Stikker, Peter" userId="0c3ccf3c-f211-4dbb-800b-a0fe90374941" providerId="ADAL" clId="{97B41CA5-DE04-4CA2-BE70-7C7A032A18C6}" dt="2020-02-24T10:01:11.111" v="245" actId="207"/>
          <ac:spMkLst>
            <pc:docMk/>
            <pc:sldMk cId="291171341" sldId="275"/>
            <ac:spMk id="5" creationId="{00000000-0000-0000-0000-000000000000}"/>
          </ac:spMkLst>
        </pc:spChg>
      </pc:sldChg>
      <pc:sldChg chg="modSp del ord">
        <pc:chgData name="Stikker, Peter" userId="0c3ccf3c-f211-4dbb-800b-a0fe90374941" providerId="ADAL" clId="{97B41CA5-DE04-4CA2-BE70-7C7A032A18C6}" dt="2020-02-24T13:15:40.043" v="4106" actId="47"/>
        <pc:sldMkLst>
          <pc:docMk/>
          <pc:sldMk cId="62542588" sldId="276"/>
        </pc:sldMkLst>
        <pc:spChg chg="mod">
          <ac:chgData name="Stikker, Peter" userId="0c3ccf3c-f211-4dbb-800b-a0fe90374941" providerId="ADAL" clId="{97B41CA5-DE04-4CA2-BE70-7C7A032A18C6}" dt="2020-02-24T13:13:47.310" v="4066" actId="20577"/>
          <ac:spMkLst>
            <pc:docMk/>
            <pc:sldMk cId="62542588" sldId="276"/>
            <ac:spMk id="4" creationId="{00000000-0000-0000-0000-000000000000}"/>
          </ac:spMkLst>
        </pc:spChg>
        <pc:spChg chg="mod">
          <ac:chgData name="Stikker, Peter" userId="0c3ccf3c-f211-4dbb-800b-a0fe90374941" providerId="ADAL" clId="{97B41CA5-DE04-4CA2-BE70-7C7A032A18C6}" dt="2020-02-24T13:13:48.927" v="4067" actId="20577"/>
          <ac:spMkLst>
            <pc:docMk/>
            <pc:sldMk cId="62542588" sldId="276"/>
            <ac:spMk id="5" creationId="{00000000-0000-0000-0000-000000000000}"/>
          </ac:spMkLst>
        </pc:spChg>
      </pc:sldChg>
      <pc:sldChg chg="modSp del">
        <pc:chgData name="Stikker, Peter" userId="0c3ccf3c-f211-4dbb-800b-a0fe90374941" providerId="ADAL" clId="{97B41CA5-DE04-4CA2-BE70-7C7A032A18C6}" dt="2020-02-24T11:35:50.865" v="2189" actId="47"/>
        <pc:sldMkLst>
          <pc:docMk/>
          <pc:sldMk cId="2605886214" sldId="277"/>
        </pc:sldMkLst>
        <pc:spChg chg="mod">
          <ac:chgData name="Stikker, Peter" userId="0c3ccf3c-f211-4dbb-800b-a0fe90374941" providerId="ADAL" clId="{97B41CA5-DE04-4CA2-BE70-7C7A032A18C6}" dt="2020-02-24T10:03:02.897" v="253" actId="207"/>
          <ac:spMkLst>
            <pc:docMk/>
            <pc:sldMk cId="2605886214" sldId="277"/>
            <ac:spMk id="10" creationId="{00000000-0000-0000-0000-000000000000}"/>
          </ac:spMkLst>
        </pc:spChg>
      </pc:sldChg>
      <pc:sldChg chg="del">
        <pc:chgData name="Stikker, Peter" userId="0c3ccf3c-f211-4dbb-800b-a0fe90374941" providerId="ADAL" clId="{97B41CA5-DE04-4CA2-BE70-7C7A032A18C6}" dt="2020-02-24T11:36:00.114" v="2190" actId="47"/>
        <pc:sldMkLst>
          <pc:docMk/>
          <pc:sldMk cId="1176208444" sldId="278"/>
        </pc:sldMkLst>
      </pc:sldChg>
      <pc:sldChg chg="modSp del">
        <pc:chgData name="Stikker, Peter" userId="0c3ccf3c-f211-4dbb-800b-a0fe90374941" providerId="ADAL" clId="{97B41CA5-DE04-4CA2-BE70-7C7A032A18C6}" dt="2020-02-24T13:20:40.014" v="4231" actId="47"/>
        <pc:sldMkLst>
          <pc:docMk/>
          <pc:sldMk cId="2661476358" sldId="281"/>
        </pc:sldMkLst>
        <pc:spChg chg="mod">
          <ac:chgData name="Stikker, Peter" userId="0c3ccf3c-f211-4dbb-800b-a0fe90374941" providerId="ADAL" clId="{97B41CA5-DE04-4CA2-BE70-7C7A032A18C6}" dt="2020-02-24T10:02:30.005" v="250" actId="1076"/>
          <ac:spMkLst>
            <pc:docMk/>
            <pc:sldMk cId="2661476358" sldId="281"/>
            <ac:spMk id="2" creationId="{00000000-0000-0000-0000-000000000000}"/>
          </ac:spMkLst>
        </pc:spChg>
      </pc:sldChg>
      <pc:sldChg chg="del">
        <pc:chgData name="Stikker, Peter" userId="0c3ccf3c-f211-4dbb-800b-a0fe90374941" providerId="ADAL" clId="{97B41CA5-DE04-4CA2-BE70-7C7A032A18C6}" dt="2020-02-24T10:03:46.784" v="254" actId="47"/>
        <pc:sldMkLst>
          <pc:docMk/>
          <pc:sldMk cId="493058394" sldId="283"/>
        </pc:sldMkLst>
      </pc:sldChg>
      <pc:sldChg chg="del">
        <pc:chgData name="Stikker, Peter" userId="0c3ccf3c-f211-4dbb-800b-a0fe90374941" providerId="ADAL" clId="{97B41CA5-DE04-4CA2-BE70-7C7A032A18C6}" dt="2020-02-24T09:58:39.364" v="222" actId="47"/>
        <pc:sldMkLst>
          <pc:docMk/>
          <pc:sldMk cId="2939991275" sldId="284"/>
        </pc:sldMkLst>
      </pc:sldChg>
      <pc:sldChg chg="modSp">
        <pc:chgData name="Stikker, Peter" userId="0c3ccf3c-f211-4dbb-800b-a0fe90374941" providerId="ADAL" clId="{97B41CA5-DE04-4CA2-BE70-7C7A032A18C6}" dt="2020-02-24T11:38:49.480" v="2198" actId="14100"/>
        <pc:sldMkLst>
          <pc:docMk/>
          <pc:sldMk cId="748560664" sldId="297"/>
        </pc:sldMkLst>
        <pc:spChg chg="mod">
          <ac:chgData name="Stikker, Peter" userId="0c3ccf3c-f211-4dbb-800b-a0fe90374941" providerId="ADAL" clId="{97B41CA5-DE04-4CA2-BE70-7C7A032A18C6}" dt="2020-02-24T11:38:49.480" v="2198" actId="14100"/>
          <ac:spMkLst>
            <pc:docMk/>
            <pc:sldMk cId="748560664" sldId="297"/>
            <ac:spMk id="5" creationId="{FD329660-1722-4502-817E-D0438763B0A4}"/>
          </ac:spMkLst>
        </pc:spChg>
      </pc:sldChg>
      <pc:sldChg chg="addSp modSp">
        <pc:chgData name="Stikker, Peter" userId="0c3ccf3c-f211-4dbb-800b-a0fe90374941" providerId="ADAL" clId="{97B41CA5-DE04-4CA2-BE70-7C7A032A18C6}" dt="2020-02-24T14:24:40.157" v="4532" actId="1076"/>
        <pc:sldMkLst>
          <pc:docMk/>
          <pc:sldMk cId="27951774" sldId="322"/>
        </pc:sldMkLst>
        <pc:picChg chg="add mod modCrop">
          <ac:chgData name="Stikker, Peter" userId="0c3ccf3c-f211-4dbb-800b-a0fe90374941" providerId="ADAL" clId="{97B41CA5-DE04-4CA2-BE70-7C7A032A18C6}" dt="2020-02-24T14:24:40.157" v="4532" actId="1076"/>
          <ac:picMkLst>
            <pc:docMk/>
            <pc:sldMk cId="27951774" sldId="322"/>
            <ac:picMk id="3" creationId="{5806E825-9117-4F5F-B601-506182AC405B}"/>
          </ac:picMkLst>
        </pc:picChg>
      </pc:sldChg>
      <pc:sldChg chg="addSp delSp modSp add modAnim">
        <pc:chgData name="Stikker, Peter" userId="0c3ccf3c-f211-4dbb-800b-a0fe90374941" providerId="ADAL" clId="{97B41CA5-DE04-4CA2-BE70-7C7A032A18C6}" dt="2020-02-24T13:38:58.592" v="4518" actId="5793"/>
        <pc:sldMkLst>
          <pc:docMk/>
          <pc:sldMk cId="1586718283" sldId="353"/>
        </pc:sldMkLst>
        <pc:spChg chg="mod">
          <ac:chgData name="Stikker, Peter" userId="0c3ccf3c-f211-4dbb-800b-a0fe90374941" providerId="ADAL" clId="{97B41CA5-DE04-4CA2-BE70-7C7A032A18C6}" dt="2020-02-24T13:21:47.183" v="4236" actId="1076"/>
          <ac:spMkLst>
            <pc:docMk/>
            <pc:sldMk cId="1586718283" sldId="353"/>
            <ac:spMk id="2" creationId="{A9E0378A-208E-4D1A-A402-CDB2D23F25E9}"/>
          </ac:spMkLst>
        </pc:spChg>
        <pc:spChg chg="mod">
          <ac:chgData name="Stikker, Peter" userId="0c3ccf3c-f211-4dbb-800b-a0fe90374941" providerId="ADAL" clId="{97B41CA5-DE04-4CA2-BE70-7C7A032A18C6}" dt="2020-02-24T13:31:37.153" v="4391" actId="207"/>
          <ac:spMkLst>
            <pc:docMk/>
            <pc:sldMk cId="1586718283" sldId="353"/>
            <ac:spMk id="3" creationId="{366D8590-62AE-4764-8BC2-47E06BAFD56A}"/>
          </ac:spMkLst>
        </pc:spChg>
        <pc:spChg chg="mod">
          <ac:chgData name="Stikker, Peter" userId="0c3ccf3c-f211-4dbb-800b-a0fe90374941" providerId="ADAL" clId="{97B41CA5-DE04-4CA2-BE70-7C7A032A18C6}" dt="2020-02-24T13:31:37.153" v="4391" actId="207"/>
          <ac:spMkLst>
            <pc:docMk/>
            <pc:sldMk cId="1586718283" sldId="353"/>
            <ac:spMk id="5" creationId="{9A417E6F-C567-4241-80F6-FDB5932E8066}"/>
          </ac:spMkLst>
        </pc:spChg>
        <pc:spChg chg="mod">
          <ac:chgData name="Stikker, Peter" userId="0c3ccf3c-f211-4dbb-800b-a0fe90374941" providerId="ADAL" clId="{97B41CA5-DE04-4CA2-BE70-7C7A032A18C6}" dt="2020-02-24T13:36:59.592" v="4430" actId="14100"/>
          <ac:spMkLst>
            <pc:docMk/>
            <pc:sldMk cId="1586718283" sldId="353"/>
            <ac:spMk id="7" creationId="{1C858010-475E-4996-99D0-A01183B3F149}"/>
          </ac:spMkLst>
        </pc:spChg>
        <pc:spChg chg="mod">
          <ac:chgData name="Stikker, Peter" userId="0c3ccf3c-f211-4dbb-800b-a0fe90374941" providerId="ADAL" clId="{97B41CA5-DE04-4CA2-BE70-7C7A032A18C6}" dt="2020-02-24T13:37:05.281" v="4432" actId="14100"/>
          <ac:spMkLst>
            <pc:docMk/>
            <pc:sldMk cId="1586718283" sldId="353"/>
            <ac:spMk id="10" creationId="{1FD79FDA-46C3-4A9B-97EF-37817EEFB1A0}"/>
          </ac:spMkLst>
        </pc:spChg>
        <pc:spChg chg="add mod">
          <ac:chgData name="Stikker, Peter" userId="0c3ccf3c-f211-4dbb-800b-a0fe90374941" providerId="ADAL" clId="{97B41CA5-DE04-4CA2-BE70-7C7A032A18C6}" dt="2020-02-24T13:31:37.153" v="4391" actId="207"/>
          <ac:spMkLst>
            <pc:docMk/>
            <pc:sldMk cId="1586718283" sldId="353"/>
            <ac:spMk id="13" creationId="{83D63EC2-82F1-457A-AA70-5446A005C301}"/>
          </ac:spMkLst>
        </pc:spChg>
        <pc:spChg chg="add mod">
          <ac:chgData name="Stikker, Peter" userId="0c3ccf3c-f211-4dbb-800b-a0fe90374941" providerId="ADAL" clId="{97B41CA5-DE04-4CA2-BE70-7C7A032A18C6}" dt="2020-02-24T13:37:15.896" v="4434" actId="1076"/>
          <ac:spMkLst>
            <pc:docMk/>
            <pc:sldMk cId="1586718283" sldId="353"/>
            <ac:spMk id="14" creationId="{891D112B-F998-44C7-A57F-111818AD3FDF}"/>
          </ac:spMkLst>
        </pc:spChg>
        <pc:spChg chg="add mod">
          <ac:chgData name="Stikker, Peter" userId="0c3ccf3c-f211-4dbb-800b-a0fe90374941" providerId="ADAL" clId="{97B41CA5-DE04-4CA2-BE70-7C7A032A18C6}" dt="2020-02-24T13:31:37.153" v="4391" actId="207"/>
          <ac:spMkLst>
            <pc:docMk/>
            <pc:sldMk cId="1586718283" sldId="353"/>
            <ac:spMk id="15" creationId="{3F8D00C0-0AA3-4D2D-BBF0-BCF0F39FDABC}"/>
          </ac:spMkLst>
        </pc:spChg>
        <pc:spChg chg="add mod">
          <ac:chgData name="Stikker, Peter" userId="0c3ccf3c-f211-4dbb-800b-a0fe90374941" providerId="ADAL" clId="{97B41CA5-DE04-4CA2-BE70-7C7A032A18C6}" dt="2020-02-24T13:37:21.424" v="4436" actId="1076"/>
          <ac:spMkLst>
            <pc:docMk/>
            <pc:sldMk cId="1586718283" sldId="353"/>
            <ac:spMk id="16" creationId="{E85B6FE6-995B-4CA2-8A5E-DB83A4E62C98}"/>
          </ac:spMkLst>
        </pc:spChg>
        <pc:spChg chg="add mod">
          <ac:chgData name="Stikker, Peter" userId="0c3ccf3c-f211-4dbb-800b-a0fe90374941" providerId="ADAL" clId="{97B41CA5-DE04-4CA2-BE70-7C7A032A18C6}" dt="2020-02-24T13:31:54.311" v="4412" actId="14100"/>
          <ac:spMkLst>
            <pc:docMk/>
            <pc:sldMk cId="1586718283" sldId="353"/>
            <ac:spMk id="17" creationId="{24B8C23F-0977-4262-8632-32FA44A4EA82}"/>
          </ac:spMkLst>
        </pc:spChg>
        <pc:spChg chg="add mod">
          <ac:chgData name="Stikker, Peter" userId="0c3ccf3c-f211-4dbb-800b-a0fe90374941" providerId="ADAL" clId="{97B41CA5-DE04-4CA2-BE70-7C7A032A18C6}" dt="2020-02-24T13:35:44.719" v="4422" actId="1076"/>
          <ac:spMkLst>
            <pc:docMk/>
            <pc:sldMk cId="1586718283" sldId="353"/>
            <ac:spMk id="19" creationId="{34D5FFA5-0202-4551-8B23-BA43D7891EED}"/>
          </ac:spMkLst>
        </pc:spChg>
        <pc:spChg chg="add mod">
          <ac:chgData name="Stikker, Peter" userId="0c3ccf3c-f211-4dbb-800b-a0fe90374941" providerId="ADAL" clId="{97B41CA5-DE04-4CA2-BE70-7C7A032A18C6}" dt="2020-02-24T13:38:58.592" v="4518" actId="5793"/>
          <ac:spMkLst>
            <pc:docMk/>
            <pc:sldMk cId="1586718283" sldId="353"/>
            <ac:spMk id="22" creationId="{AAB262EB-E197-4433-AE45-EC6F7DD39F2B}"/>
          </ac:spMkLst>
        </pc:spChg>
        <pc:picChg chg="mod">
          <ac:chgData name="Stikker, Peter" userId="0c3ccf3c-f211-4dbb-800b-a0fe90374941" providerId="ADAL" clId="{97B41CA5-DE04-4CA2-BE70-7C7A032A18C6}" dt="2020-02-24T13:23:23.024" v="4244" actId="14100"/>
          <ac:picMkLst>
            <pc:docMk/>
            <pc:sldMk cId="1586718283" sldId="353"/>
            <ac:picMk id="4" creationId="{BF42596C-7889-4434-B3C4-BE69D8E6334A}"/>
          </ac:picMkLst>
        </pc:picChg>
        <pc:picChg chg="mod">
          <ac:chgData name="Stikker, Peter" userId="0c3ccf3c-f211-4dbb-800b-a0fe90374941" providerId="ADAL" clId="{97B41CA5-DE04-4CA2-BE70-7C7A032A18C6}" dt="2020-02-24T13:23:32.728" v="4247" actId="1076"/>
          <ac:picMkLst>
            <pc:docMk/>
            <pc:sldMk cId="1586718283" sldId="353"/>
            <ac:picMk id="6" creationId="{816A016A-88D9-48FC-8E28-7EEE5383CE20}"/>
          </ac:picMkLst>
        </pc:picChg>
        <pc:picChg chg="add mod modCrop">
          <ac:chgData name="Stikker, Peter" userId="0c3ccf3c-f211-4dbb-800b-a0fe90374941" providerId="ADAL" clId="{97B41CA5-DE04-4CA2-BE70-7C7A032A18C6}" dt="2020-02-24T13:30:51.466" v="4384" actId="208"/>
          <ac:picMkLst>
            <pc:docMk/>
            <pc:sldMk cId="1586718283" sldId="353"/>
            <ac:picMk id="8" creationId="{E38097E1-689B-449B-8EBE-D18F0BC6EE25}"/>
          </ac:picMkLst>
        </pc:picChg>
        <pc:picChg chg="add mod modCrop">
          <ac:chgData name="Stikker, Peter" userId="0c3ccf3c-f211-4dbb-800b-a0fe90374941" providerId="ADAL" clId="{97B41CA5-DE04-4CA2-BE70-7C7A032A18C6}" dt="2020-02-24T13:30:51.466" v="4384" actId="208"/>
          <ac:picMkLst>
            <pc:docMk/>
            <pc:sldMk cId="1586718283" sldId="353"/>
            <ac:picMk id="9" creationId="{A27F6D7C-844F-4DB7-8BF6-FE8D2F11A4A2}"/>
          </ac:picMkLst>
        </pc:picChg>
        <pc:picChg chg="add mod modCrop">
          <ac:chgData name="Stikker, Peter" userId="0c3ccf3c-f211-4dbb-800b-a0fe90374941" providerId="ADAL" clId="{97B41CA5-DE04-4CA2-BE70-7C7A032A18C6}" dt="2020-02-24T13:35:53.111" v="4425" actId="208"/>
          <ac:picMkLst>
            <pc:docMk/>
            <pc:sldMk cId="1586718283" sldId="353"/>
            <ac:picMk id="18" creationId="{5C047039-0388-49D0-B18A-76B29E0884D8}"/>
          </ac:picMkLst>
        </pc:picChg>
        <pc:picChg chg="add del">
          <ac:chgData name="Stikker, Peter" userId="0c3ccf3c-f211-4dbb-800b-a0fe90374941" providerId="ADAL" clId="{97B41CA5-DE04-4CA2-BE70-7C7A032A18C6}" dt="2020-02-24T13:37:34.480" v="4438" actId="478"/>
          <ac:picMkLst>
            <pc:docMk/>
            <pc:sldMk cId="1586718283" sldId="353"/>
            <ac:picMk id="20" creationId="{5B0C365C-FA65-4465-A759-8E5187ADF512}"/>
          </ac:picMkLst>
        </pc:picChg>
        <pc:picChg chg="add mod modCrop">
          <ac:chgData name="Stikker, Peter" userId="0c3ccf3c-f211-4dbb-800b-a0fe90374941" providerId="ADAL" clId="{97B41CA5-DE04-4CA2-BE70-7C7A032A18C6}" dt="2020-02-24T13:38:39.440" v="4451" actId="208"/>
          <ac:picMkLst>
            <pc:docMk/>
            <pc:sldMk cId="1586718283" sldId="353"/>
            <ac:picMk id="21" creationId="{D3E6B63F-7E30-4D98-B350-C7301ECBE04D}"/>
          </ac:picMkLst>
        </pc:picChg>
      </pc:sldChg>
      <pc:sldChg chg="add del">
        <pc:chgData name="Stikker, Peter" userId="0c3ccf3c-f211-4dbb-800b-a0fe90374941" providerId="ADAL" clId="{97B41CA5-DE04-4CA2-BE70-7C7A032A18C6}" dt="2020-02-24T14:25:23.277" v="4537" actId="47"/>
        <pc:sldMkLst>
          <pc:docMk/>
          <pc:sldMk cId="448757415" sldId="365"/>
        </pc:sldMkLst>
      </pc:sldChg>
      <pc:sldChg chg="addSp modSp modAnim">
        <pc:chgData name="Stikker, Peter" userId="0c3ccf3c-f211-4dbb-800b-a0fe90374941" providerId="ADAL" clId="{97B41CA5-DE04-4CA2-BE70-7C7A032A18C6}" dt="2020-02-24T14:27:17.501" v="4558" actId="1076"/>
        <pc:sldMkLst>
          <pc:docMk/>
          <pc:sldMk cId="3709495304" sldId="366"/>
        </pc:sldMkLst>
        <pc:spChg chg="add mod">
          <ac:chgData name="Stikker, Peter" userId="0c3ccf3c-f211-4dbb-800b-a0fe90374941" providerId="ADAL" clId="{97B41CA5-DE04-4CA2-BE70-7C7A032A18C6}" dt="2020-02-24T14:27:08.798" v="4556" actId="404"/>
          <ac:spMkLst>
            <pc:docMk/>
            <pc:sldMk cId="3709495304" sldId="366"/>
            <ac:spMk id="23" creationId="{0687185D-A7DB-40F8-AA6C-28B93369B015}"/>
          </ac:spMkLst>
        </pc:spChg>
        <pc:spChg chg="add mod">
          <ac:chgData name="Stikker, Peter" userId="0c3ccf3c-f211-4dbb-800b-a0fe90374941" providerId="ADAL" clId="{97B41CA5-DE04-4CA2-BE70-7C7A032A18C6}" dt="2020-02-24T14:27:17.501" v="4558" actId="1076"/>
          <ac:spMkLst>
            <pc:docMk/>
            <pc:sldMk cId="3709495304" sldId="366"/>
            <ac:spMk id="24" creationId="{30B54ADF-BCDE-4D83-9C4C-BF2671419E2C}"/>
          </ac:spMkLst>
        </pc:spChg>
      </pc:sldChg>
      <pc:sldChg chg="delSp modSp del">
        <pc:chgData name="Stikker, Peter" userId="0c3ccf3c-f211-4dbb-800b-a0fe90374941" providerId="ADAL" clId="{97B41CA5-DE04-4CA2-BE70-7C7A032A18C6}" dt="2020-02-24T14:27:23.924" v="4559" actId="47"/>
        <pc:sldMkLst>
          <pc:docMk/>
          <pc:sldMk cId="1358484467" sldId="367"/>
        </pc:sldMkLst>
        <pc:spChg chg="mod">
          <ac:chgData name="Stikker, Peter" userId="0c3ccf3c-f211-4dbb-800b-a0fe90374941" providerId="ADAL" clId="{97B41CA5-DE04-4CA2-BE70-7C7A032A18C6}" dt="2020-02-24T14:26:27.965" v="4542" actId="1076"/>
          <ac:spMkLst>
            <pc:docMk/>
            <pc:sldMk cId="1358484467" sldId="367"/>
            <ac:spMk id="3" creationId="{0048B66E-25A2-4914-B061-B07AADD1ADEA}"/>
          </ac:spMkLst>
        </pc:spChg>
        <pc:spChg chg="del mod">
          <ac:chgData name="Stikker, Peter" userId="0c3ccf3c-f211-4dbb-800b-a0fe90374941" providerId="ADAL" clId="{97B41CA5-DE04-4CA2-BE70-7C7A032A18C6}" dt="2020-02-24T14:26:56.024" v="4551" actId="21"/>
          <ac:spMkLst>
            <pc:docMk/>
            <pc:sldMk cId="1358484467" sldId="367"/>
            <ac:spMk id="4" creationId="{2B35007C-D7CF-4C29-9870-E8BBDA3C39E8}"/>
          </ac:spMkLst>
        </pc:spChg>
      </pc:sldChg>
      <pc:sldChg chg="modSp modAnim">
        <pc:chgData name="Stikker, Peter" userId="0c3ccf3c-f211-4dbb-800b-a0fe90374941" providerId="ADAL" clId="{97B41CA5-DE04-4CA2-BE70-7C7A032A18C6}" dt="2020-02-24T14:28:03.402" v="4572"/>
        <pc:sldMkLst>
          <pc:docMk/>
          <pc:sldMk cId="2684196254" sldId="368"/>
        </pc:sldMkLst>
        <pc:spChg chg="mod">
          <ac:chgData name="Stikker, Peter" userId="0c3ccf3c-f211-4dbb-800b-a0fe90374941" providerId="ADAL" clId="{97B41CA5-DE04-4CA2-BE70-7C7A032A18C6}" dt="2020-02-24T14:28:01.036" v="4570" actId="1076"/>
          <ac:spMkLst>
            <pc:docMk/>
            <pc:sldMk cId="2684196254" sldId="368"/>
            <ac:spMk id="12" creationId="{7053BDA1-D96A-4D66-8A7D-E6308023C9BD}"/>
          </ac:spMkLst>
        </pc:spChg>
      </pc:sldChg>
      <pc:sldChg chg="addSp delSp modSp modAnim">
        <pc:chgData name="Stikker, Peter" userId="0c3ccf3c-f211-4dbb-800b-a0fe90374941" providerId="ADAL" clId="{97B41CA5-DE04-4CA2-BE70-7C7A032A18C6}" dt="2020-02-24T14:28:20.635" v="4576"/>
        <pc:sldMkLst>
          <pc:docMk/>
          <pc:sldMk cId="3147314913" sldId="369"/>
        </pc:sldMkLst>
        <pc:spChg chg="mod">
          <ac:chgData name="Stikker, Peter" userId="0c3ccf3c-f211-4dbb-800b-a0fe90374941" providerId="ADAL" clId="{97B41CA5-DE04-4CA2-BE70-7C7A032A18C6}" dt="2020-02-24T09:50:17.036" v="10" actId="1076"/>
          <ac:spMkLst>
            <pc:docMk/>
            <pc:sldMk cId="3147314913" sldId="369"/>
            <ac:spMk id="10" creationId="{6631F07B-5BCF-410E-9FED-4218C5FC2E3A}"/>
          </ac:spMkLst>
        </pc:spChg>
        <pc:picChg chg="add mod modCrop">
          <ac:chgData name="Stikker, Peter" userId="0c3ccf3c-f211-4dbb-800b-a0fe90374941" providerId="ADAL" clId="{97B41CA5-DE04-4CA2-BE70-7C7A032A18C6}" dt="2020-02-24T09:50:15.044" v="9" actId="14100"/>
          <ac:picMkLst>
            <pc:docMk/>
            <pc:sldMk cId="3147314913" sldId="369"/>
            <ac:picMk id="3" creationId="{C301C6F0-3DA3-4894-B01C-66AB4EF6249E}"/>
          </ac:picMkLst>
        </pc:picChg>
        <pc:picChg chg="del">
          <ac:chgData name="Stikker, Peter" userId="0c3ccf3c-f211-4dbb-800b-a0fe90374941" providerId="ADAL" clId="{97B41CA5-DE04-4CA2-BE70-7C7A032A18C6}" dt="2020-02-24T09:49:42.327" v="1" actId="478"/>
          <ac:picMkLst>
            <pc:docMk/>
            <pc:sldMk cId="3147314913" sldId="369"/>
            <ac:picMk id="6" creationId="{C39FBEA1-DE81-4E5A-B6DE-BED4F7F10998}"/>
          </ac:picMkLst>
        </pc:picChg>
        <pc:picChg chg="del">
          <ac:chgData name="Stikker, Peter" userId="0c3ccf3c-f211-4dbb-800b-a0fe90374941" providerId="ADAL" clId="{97B41CA5-DE04-4CA2-BE70-7C7A032A18C6}" dt="2020-02-24T09:50:18.568" v="11" actId="478"/>
          <ac:picMkLst>
            <pc:docMk/>
            <pc:sldMk cId="3147314913" sldId="369"/>
            <ac:picMk id="7" creationId="{FF276B69-2D88-411B-82F5-3D0CA22D84CA}"/>
          </ac:picMkLst>
        </pc:picChg>
        <pc:picChg chg="add mod modCrop">
          <ac:chgData name="Stikker, Peter" userId="0c3ccf3c-f211-4dbb-800b-a0fe90374941" providerId="ADAL" clId="{97B41CA5-DE04-4CA2-BE70-7C7A032A18C6}" dt="2020-02-24T09:50:49.838" v="17" actId="1076"/>
          <ac:picMkLst>
            <pc:docMk/>
            <pc:sldMk cId="3147314913" sldId="369"/>
            <ac:picMk id="11" creationId="{CA80B20D-441C-40F3-93AA-1B5BB8F8EE5E}"/>
          </ac:picMkLst>
        </pc:picChg>
      </pc:sldChg>
      <pc:sldChg chg="addSp delSp modSp modAnim">
        <pc:chgData name="Stikker, Peter" userId="0c3ccf3c-f211-4dbb-800b-a0fe90374941" providerId="ADAL" clId="{97B41CA5-DE04-4CA2-BE70-7C7A032A18C6}" dt="2020-02-24T09:56:19.942" v="199"/>
        <pc:sldMkLst>
          <pc:docMk/>
          <pc:sldMk cId="1512545880" sldId="370"/>
        </pc:sldMkLst>
        <pc:spChg chg="mod ord">
          <ac:chgData name="Stikker, Peter" userId="0c3ccf3c-f211-4dbb-800b-a0fe90374941" providerId="ADAL" clId="{97B41CA5-DE04-4CA2-BE70-7C7A032A18C6}" dt="2020-02-24T09:55:17.404" v="168" actId="20577"/>
          <ac:spMkLst>
            <pc:docMk/>
            <pc:sldMk cId="1512545880" sldId="370"/>
            <ac:spMk id="2" creationId="{9730AE45-FCFB-428D-87DB-DF301FA32D08}"/>
          </ac:spMkLst>
        </pc:spChg>
        <pc:spChg chg="del mod">
          <ac:chgData name="Stikker, Peter" userId="0c3ccf3c-f211-4dbb-800b-a0fe90374941" providerId="ADAL" clId="{97B41CA5-DE04-4CA2-BE70-7C7A032A18C6}" dt="2020-02-24T09:52:55.069" v="34" actId="478"/>
          <ac:spMkLst>
            <pc:docMk/>
            <pc:sldMk cId="1512545880" sldId="370"/>
            <ac:spMk id="7" creationId="{03FF24B0-C386-4024-94F2-1E3CD88708EC}"/>
          </ac:spMkLst>
        </pc:spChg>
        <pc:spChg chg="mod">
          <ac:chgData name="Stikker, Peter" userId="0c3ccf3c-f211-4dbb-800b-a0fe90374941" providerId="ADAL" clId="{97B41CA5-DE04-4CA2-BE70-7C7A032A18C6}" dt="2020-02-24T09:52:41.925" v="31" actId="14100"/>
          <ac:spMkLst>
            <pc:docMk/>
            <pc:sldMk cId="1512545880" sldId="370"/>
            <ac:spMk id="8" creationId="{7AE26B56-3F69-4200-828F-77FCBE6D1AA4}"/>
          </ac:spMkLst>
        </pc:spChg>
        <pc:spChg chg="add mod">
          <ac:chgData name="Stikker, Peter" userId="0c3ccf3c-f211-4dbb-800b-a0fe90374941" providerId="ADAL" clId="{97B41CA5-DE04-4CA2-BE70-7C7A032A18C6}" dt="2020-02-24T09:52:53.204" v="33" actId="1076"/>
          <ac:spMkLst>
            <pc:docMk/>
            <pc:sldMk cId="1512545880" sldId="370"/>
            <ac:spMk id="10" creationId="{AC22A575-7675-471F-BBCD-A91B4F862EBD}"/>
          </ac:spMkLst>
        </pc:spChg>
        <pc:spChg chg="add mod">
          <ac:chgData name="Stikker, Peter" userId="0c3ccf3c-f211-4dbb-800b-a0fe90374941" providerId="ADAL" clId="{97B41CA5-DE04-4CA2-BE70-7C7A032A18C6}" dt="2020-02-24T09:53:02.080" v="36" actId="1076"/>
          <ac:spMkLst>
            <pc:docMk/>
            <pc:sldMk cId="1512545880" sldId="370"/>
            <ac:spMk id="11" creationId="{5029FDD4-7B8C-4CA6-A000-B022818EBA60}"/>
          </ac:spMkLst>
        </pc:spChg>
        <pc:spChg chg="add mod">
          <ac:chgData name="Stikker, Peter" userId="0c3ccf3c-f211-4dbb-800b-a0fe90374941" providerId="ADAL" clId="{97B41CA5-DE04-4CA2-BE70-7C7A032A18C6}" dt="2020-02-24T09:55:08.748" v="159" actId="1076"/>
          <ac:spMkLst>
            <pc:docMk/>
            <pc:sldMk cId="1512545880" sldId="370"/>
            <ac:spMk id="13" creationId="{841E0492-DCDE-4735-A539-B026D02B1D0A}"/>
          </ac:spMkLst>
        </pc:spChg>
        <pc:spChg chg="add mod">
          <ac:chgData name="Stikker, Peter" userId="0c3ccf3c-f211-4dbb-800b-a0fe90374941" providerId="ADAL" clId="{97B41CA5-DE04-4CA2-BE70-7C7A032A18C6}" dt="2020-02-24T09:55:47.513" v="173" actId="11529"/>
          <ac:spMkLst>
            <pc:docMk/>
            <pc:sldMk cId="1512545880" sldId="370"/>
            <ac:spMk id="14" creationId="{5168CBCB-CDD0-4DCA-9051-B3FF3FE5F4EB}"/>
          </ac:spMkLst>
        </pc:spChg>
        <pc:spChg chg="add mod">
          <ac:chgData name="Stikker, Peter" userId="0c3ccf3c-f211-4dbb-800b-a0fe90374941" providerId="ADAL" clId="{97B41CA5-DE04-4CA2-BE70-7C7A032A18C6}" dt="2020-02-24T09:56:10.836" v="196" actId="1076"/>
          <ac:spMkLst>
            <pc:docMk/>
            <pc:sldMk cId="1512545880" sldId="370"/>
            <ac:spMk id="15" creationId="{28C4FE79-562D-42A0-B237-BC4670983A9D}"/>
          </ac:spMkLst>
        </pc:spChg>
        <pc:picChg chg="add mod modCrop">
          <ac:chgData name="Stikker, Peter" userId="0c3ccf3c-f211-4dbb-800b-a0fe90374941" providerId="ADAL" clId="{97B41CA5-DE04-4CA2-BE70-7C7A032A18C6}" dt="2020-02-24T09:54:13.445" v="49" actId="208"/>
          <ac:picMkLst>
            <pc:docMk/>
            <pc:sldMk cId="1512545880" sldId="370"/>
            <ac:picMk id="3" creationId="{B2D99B3B-19CB-4C2E-9140-A902BF715089}"/>
          </ac:picMkLst>
        </pc:picChg>
        <pc:picChg chg="del">
          <ac:chgData name="Stikker, Peter" userId="0c3ccf3c-f211-4dbb-800b-a0fe90374941" providerId="ADAL" clId="{97B41CA5-DE04-4CA2-BE70-7C7A032A18C6}" dt="2020-02-24T09:51:46.404" v="18" actId="478"/>
          <ac:picMkLst>
            <pc:docMk/>
            <pc:sldMk cId="1512545880" sldId="370"/>
            <ac:picMk id="4" creationId="{4509FC6A-D50B-4A90-8582-D35F2427BDB0}"/>
          </ac:picMkLst>
        </pc:picChg>
        <pc:picChg chg="del">
          <ac:chgData name="Stikker, Peter" userId="0c3ccf3c-f211-4dbb-800b-a0fe90374941" providerId="ADAL" clId="{97B41CA5-DE04-4CA2-BE70-7C7A032A18C6}" dt="2020-02-24T09:51:47.685" v="19" actId="478"/>
          <ac:picMkLst>
            <pc:docMk/>
            <pc:sldMk cId="1512545880" sldId="370"/>
            <ac:picMk id="5" creationId="{37117E26-D53B-4C63-8721-5385CB0B1569}"/>
          </ac:picMkLst>
        </pc:picChg>
        <pc:picChg chg="del">
          <ac:chgData name="Stikker, Peter" userId="0c3ccf3c-f211-4dbb-800b-a0fe90374941" providerId="ADAL" clId="{97B41CA5-DE04-4CA2-BE70-7C7A032A18C6}" dt="2020-02-24T09:51:48.136" v="20" actId="478"/>
          <ac:picMkLst>
            <pc:docMk/>
            <pc:sldMk cId="1512545880" sldId="370"/>
            <ac:picMk id="6" creationId="{46B37215-46C3-43E0-9B2D-12F4412D80B9}"/>
          </ac:picMkLst>
        </pc:picChg>
        <pc:picChg chg="add mod ord">
          <ac:chgData name="Stikker, Peter" userId="0c3ccf3c-f211-4dbb-800b-a0fe90374941" providerId="ADAL" clId="{97B41CA5-DE04-4CA2-BE70-7C7A032A18C6}" dt="2020-02-24T09:52:00.612" v="23" actId="167"/>
          <ac:picMkLst>
            <pc:docMk/>
            <pc:sldMk cId="1512545880" sldId="370"/>
            <ac:picMk id="9" creationId="{D5D5176C-0BC7-4FAC-B6D6-D99DE271B038}"/>
          </ac:picMkLst>
        </pc:picChg>
        <pc:picChg chg="add mod modCrop">
          <ac:chgData name="Stikker, Peter" userId="0c3ccf3c-f211-4dbb-800b-a0fe90374941" providerId="ADAL" clId="{97B41CA5-DE04-4CA2-BE70-7C7A032A18C6}" dt="2020-02-24T09:54:06.721" v="48" actId="1076"/>
          <ac:picMkLst>
            <pc:docMk/>
            <pc:sldMk cId="1512545880" sldId="370"/>
            <ac:picMk id="12" creationId="{1641E7B8-1141-42FC-A615-656C7F5BFA51}"/>
          </ac:picMkLst>
        </pc:picChg>
      </pc:sldChg>
      <pc:sldChg chg="modSp">
        <pc:chgData name="Stikker, Peter" userId="0c3ccf3c-f211-4dbb-800b-a0fe90374941" providerId="ADAL" clId="{97B41CA5-DE04-4CA2-BE70-7C7A032A18C6}" dt="2020-02-24T10:00:20.274" v="243" actId="20577"/>
        <pc:sldMkLst>
          <pc:docMk/>
          <pc:sldMk cId="3364995071" sldId="371"/>
        </pc:sldMkLst>
        <pc:spChg chg="mod">
          <ac:chgData name="Stikker, Peter" userId="0c3ccf3c-f211-4dbb-800b-a0fe90374941" providerId="ADAL" clId="{97B41CA5-DE04-4CA2-BE70-7C7A032A18C6}" dt="2020-02-24T10:00:20.274" v="243" actId="20577"/>
          <ac:spMkLst>
            <pc:docMk/>
            <pc:sldMk cId="3364995071" sldId="371"/>
            <ac:spMk id="2" creationId="{9832AB64-A635-4B8E-9F41-F548AE5E4CAA}"/>
          </ac:spMkLst>
        </pc:spChg>
        <pc:picChg chg="mod">
          <ac:chgData name="Stikker, Peter" userId="0c3ccf3c-f211-4dbb-800b-a0fe90374941" providerId="ADAL" clId="{97B41CA5-DE04-4CA2-BE70-7C7A032A18C6}" dt="2020-02-24T09:57:04.818" v="217" actId="14100"/>
          <ac:picMkLst>
            <pc:docMk/>
            <pc:sldMk cId="3364995071" sldId="371"/>
            <ac:picMk id="4" creationId="{6FF08397-DD59-4E91-8C87-71D40D1C2DAC}"/>
          </ac:picMkLst>
        </pc:picChg>
        <pc:picChg chg="mod">
          <ac:chgData name="Stikker, Peter" userId="0c3ccf3c-f211-4dbb-800b-a0fe90374941" providerId="ADAL" clId="{97B41CA5-DE04-4CA2-BE70-7C7A032A18C6}" dt="2020-02-24T09:57:00.828" v="216" actId="1076"/>
          <ac:picMkLst>
            <pc:docMk/>
            <pc:sldMk cId="3364995071" sldId="371"/>
            <ac:picMk id="5" creationId="{BE197C55-16D1-4502-A01B-5DAB24C9EB1C}"/>
          </ac:picMkLst>
        </pc:picChg>
      </pc:sldChg>
      <pc:sldChg chg="addSp modSp add modAnim">
        <pc:chgData name="Stikker, Peter" userId="0c3ccf3c-f211-4dbb-800b-a0fe90374941" providerId="ADAL" clId="{97B41CA5-DE04-4CA2-BE70-7C7A032A18C6}" dt="2020-02-24T10:31:11.281" v="892" actId="1076"/>
        <pc:sldMkLst>
          <pc:docMk/>
          <pc:sldMk cId="694345104" sldId="372"/>
        </pc:sldMkLst>
        <pc:spChg chg="mod">
          <ac:chgData name="Stikker, Peter" userId="0c3ccf3c-f211-4dbb-800b-a0fe90374941" providerId="ADAL" clId="{97B41CA5-DE04-4CA2-BE70-7C7A032A18C6}" dt="2020-02-24T10:30:53.463" v="889" actId="20577"/>
          <ac:spMkLst>
            <pc:docMk/>
            <pc:sldMk cId="694345104" sldId="372"/>
            <ac:spMk id="2" creationId="{281912BB-C0F6-474F-B7F6-2B6820D978A8}"/>
          </ac:spMkLst>
        </pc:spChg>
        <pc:spChg chg="mod">
          <ac:chgData name="Stikker, Peter" userId="0c3ccf3c-f211-4dbb-800b-a0fe90374941" providerId="ADAL" clId="{97B41CA5-DE04-4CA2-BE70-7C7A032A18C6}" dt="2020-02-24T10:30:38.104" v="858" actId="20577"/>
          <ac:spMkLst>
            <pc:docMk/>
            <pc:sldMk cId="694345104" sldId="372"/>
            <ac:spMk id="3" creationId="{0C4AFC8A-8588-4016-A343-29F88D564197}"/>
          </ac:spMkLst>
        </pc:spChg>
        <pc:spChg chg="add mod">
          <ac:chgData name="Stikker, Peter" userId="0c3ccf3c-f211-4dbb-800b-a0fe90374941" providerId="ADAL" clId="{97B41CA5-DE04-4CA2-BE70-7C7A032A18C6}" dt="2020-02-24T10:19:46.935" v="751" actId="1076"/>
          <ac:spMkLst>
            <pc:docMk/>
            <pc:sldMk cId="694345104" sldId="372"/>
            <ac:spMk id="5" creationId="{B13A028D-E3EB-46F4-896F-735F2770CF2A}"/>
          </ac:spMkLst>
        </pc:spChg>
        <pc:spChg chg="add mod">
          <ac:chgData name="Stikker, Peter" userId="0c3ccf3c-f211-4dbb-800b-a0fe90374941" providerId="ADAL" clId="{97B41CA5-DE04-4CA2-BE70-7C7A032A18C6}" dt="2020-02-24T10:15:00.870" v="578" actId="20577"/>
          <ac:spMkLst>
            <pc:docMk/>
            <pc:sldMk cId="694345104" sldId="372"/>
            <ac:spMk id="6" creationId="{B3B837AD-E5FF-4229-848A-DAA900670431}"/>
          </ac:spMkLst>
        </pc:spChg>
        <pc:spChg chg="add mod">
          <ac:chgData name="Stikker, Peter" userId="0c3ccf3c-f211-4dbb-800b-a0fe90374941" providerId="ADAL" clId="{97B41CA5-DE04-4CA2-BE70-7C7A032A18C6}" dt="2020-02-24T10:15:05.368" v="579" actId="1076"/>
          <ac:spMkLst>
            <pc:docMk/>
            <pc:sldMk cId="694345104" sldId="372"/>
            <ac:spMk id="7" creationId="{AD05693E-5AD3-43AE-8000-20C9FE59E90D}"/>
          </ac:spMkLst>
        </pc:spChg>
        <pc:spChg chg="add mod">
          <ac:chgData name="Stikker, Peter" userId="0c3ccf3c-f211-4dbb-800b-a0fe90374941" providerId="ADAL" clId="{97B41CA5-DE04-4CA2-BE70-7C7A032A18C6}" dt="2020-02-24T10:19:46.935" v="751" actId="1076"/>
          <ac:spMkLst>
            <pc:docMk/>
            <pc:sldMk cId="694345104" sldId="372"/>
            <ac:spMk id="8" creationId="{81ABDFF9-6217-4567-95AC-5AA303B5D57C}"/>
          </ac:spMkLst>
        </pc:spChg>
        <pc:spChg chg="add mod">
          <ac:chgData name="Stikker, Peter" userId="0c3ccf3c-f211-4dbb-800b-a0fe90374941" providerId="ADAL" clId="{97B41CA5-DE04-4CA2-BE70-7C7A032A18C6}" dt="2020-02-24T10:16:32.040" v="702" actId="14100"/>
          <ac:spMkLst>
            <pc:docMk/>
            <pc:sldMk cId="694345104" sldId="372"/>
            <ac:spMk id="9" creationId="{229369B5-3BE4-4B68-8E65-1571BC66EDBD}"/>
          </ac:spMkLst>
        </pc:spChg>
        <pc:spChg chg="add mod">
          <ac:chgData name="Stikker, Peter" userId="0c3ccf3c-f211-4dbb-800b-a0fe90374941" providerId="ADAL" clId="{97B41CA5-DE04-4CA2-BE70-7C7A032A18C6}" dt="2020-02-24T10:18:11.785" v="743" actId="1076"/>
          <ac:spMkLst>
            <pc:docMk/>
            <pc:sldMk cId="694345104" sldId="372"/>
            <ac:spMk id="10" creationId="{FEF0B411-B8A4-42F1-A579-66926DED12EE}"/>
          </ac:spMkLst>
        </pc:spChg>
        <pc:spChg chg="add mod">
          <ac:chgData name="Stikker, Peter" userId="0c3ccf3c-f211-4dbb-800b-a0fe90374941" providerId="ADAL" clId="{97B41CA5-DE04-4CA2-BE70-7C7A032A18C6}" dt="2020-02-24T10:18:03.522" v="742" actId="1076"/>
          <ac:spMkLst>
            <pc:docMk/>
            <pc:sldMk cId="694345104" sldId="372"/>
            <ac:spMk id="11" creationId="{9B3ED380-C22A-4291-837C-F94A250222C4}"/>
          </ac:spMkLst>
        </pc:spChg>
        <pc:spChg chg="add mod">
          <ac:chgData name="Stikker, Peter" userId="0c3ccf3c-f211-4dbb-800b-a0fe90374941" providerId="ADAL" clId="{97B41CA5-DE04-4CA2-BE70-7C7A032A18C6}" dt="2020-02-24T10:20:28.281" v="791" actId="1076"/>
          <ac:spMkLst>
            <pc:docMk/>
            <pc:sldMk cId="694345104" sldId="372"/>
            <ac:spMk id="12" creationId="{033E7514-8DB4-4BC6-A3A6-026300B05172}"/>
          </ac:spMkLst>
        </pc:spChg>
        <pc:spChg chg="add mod">
          <ac:chgData name="Stikker, Peter" userId="0c3ccf3c-f211-4dbb-800b-a0fe90374941" providerId="ADAL" clId="{97B41CA5-DE04-4CA2-BE70-7C7A032A18C6}" dt="2020-02-24T10:31:07.218" v="891" actId="1076"/>
          <ac:spMkLst>
            <pc:docMk/>
            <pc:sldMk cId="694345104" sldId="372"/>
            <ac:spMk id="13" creationId="{AD54550C-6E6F-4F8C-B3CA-54F22316F033}"/>
          </ac:spMkLst>
        </pc:spChg>
        <pc:spChg chg="add mod">
          <ac:chgData name="Stikker, Peter" userId="0c3ccf3c-f211-4dbb-800b-a0fe90374941" providerId="ADAL" clId="{97B41CA5-DE04-4CA2-BE70-7C7A032A18C6}" dt="2020-02-24T10:31:11.281" v="892" actId="1076"/>
          <ac:spMkLst>
            <pc:docMk/>
            <pc:sldMk cId="694345104" sldId="372"/>
            <ac:spMk id="14" creationId="{89922B71-CDCB-46D8-AC32-E01BF235A102}"/>
          </ac:spMkLst>
        </pc:spChg>
        <pc:spChg chg="add mod">
          <ac:chgData name="Stikker, Peter" userId="0c3ccf3c-f211-4dbb-800b-a0fe90374941" providerId="ADAL" clId="{97B41CA5-DE04-4CA2-BE70-7C7A032A18C6}" dt="2020-02-24T10:25:37.730" v="831" actId="1076"/>
          <ac:spMkLst>
            <pc:docMk/>
            <pc:sldMk cId="694345104" sldId="372"/>
            <ac:spMk id="15" creationId="{8C9CD978-A9EA-4095-8206-78C85E864C19}"/>
          </ac:spMkLst>
        </pc:spChg>
        <pc:picChg chg="add mod modCrop">
          <ac:chgData name="Stikker, Peter" userId="0c3ccf3c-f211-4dbb-800b-a0fe90374941" providerId="ADAL" clId="{97B41CA5-DE04-4CA2-BE70-7C7A032A18C6}" dt="2020-02-24T10:31:01.409" v="890" actId="14100"/>
          <ac:picMkLst>
            <pc:docMk/>
            <pc:sldMk cId="694345104" sldId="372"/>
            <ac:picMk id="4" creationId="{4F8FFA77-96AF-4F1E-8106-FA33A46D6C1A}"/>
          </ac:picMkLst>
        </pc:picChg>
      </pc:sldChg>
      <pc:sldChg chg="addSp delSp modSp add modAnim">
        <pc:chgData name="Stikker, Peter" userId="0c3ccf3c-f211-4dbb-800b-a0fe90374941" providerId="ADAL" clId="{97B41CA5-DE04-4CA2-BE70-7C7A032A18C6}" dt="2020-02-24T10:48:36.072" v="1236"/>
        <pc:sldMkLst>
          <pc:docMk/>
          <pc:sldMk cId="1027070385" sldId="373"/>
        </pc:sldMkLst>
        <pc:spChg chg="mod">
          <ac:chgData name="Stikker, Peter" userId="0c3ccf3c-f211-4dbb-800b-a0fe90374941" providerId="ADAL" clId="{97B41CA5-DE04-4CA2-BE70-7C7A032A18C6}" dt="2020-02-24T10:31:39.918" v="905" actId="20577"/>
          <ac:spMkLst>
            <pc:docMk/>
            <pc:sldMk cId="1027070385" sldId="373"/>
            <ac:spMk id="2" creationId="{281912BB-C0F6-474F-B7F6-2B6820D978A8}"/>
          </ac:spMkLst>
        </pc:spChg>
        <pc:spChg chg="mod">
          <ac:chgData name="Stikker, Peter" userId="0c3ccf3c-f211-4dbb-800b-a0fe90374941" providerId="ADAL" clId="{97B41CA5-DE04-4CA2-BE70-7C7A032A18C6}" dt="2020-02-24T10:36:27.160" v="1110" actId="115"/>
          <ac:spMkLst>
            <pc:docMk/>
            <pc:sldMk cId="1027070385" sldId="373"/>
            <ac:spMk id="3" creationId="{0C4AFC8A-8588-4016-A343-29F88D564197}"/>
          </ac:spMkLst>
        </pc:spChg>
        <pc:spChg chg="mod">
          <ac:chgData name="Stikker, Peter" userId="0c3ccf3c-f211-4dbb-800b-a0fe90374941" providerId="ADAL" clId="{97B41CA5-DE04-4CA2-BE70-7C7A032A18C6}" dt="2020-02-24T10:35:25.839" v="1099" actId="1076"/>
          <ac:spMkLst>
            <pc:docMk/>
            <pc:sldMk cId="1027070385" sldId="373"/>
            <ac:spMk id="5" creationId="{B13A028D-E3EB-46F4-896F-735F2770CF2A}"/>
          </ac:spMkLst>
        </pc:spChg>
        <pc:spChg chg="mod">
          <ac:chgData name="Stikker, Peter" userId="0c3ccf3c-f211-4dbb-800b-a0fe90374941" providerId="ADAL" clId="{97B41CA5-DE04-4CA2-BE70-7C7A032A18C6}" dt="2020-02-24T10:44:20.454" v="1214" actId="20577"/>
          <ac:spMkLst>
            <pc:docMk/>
            <pc:sldMk cId="1027070385" sldId="373"/>
            <ac:spMk id="6" creationId="{B3B837AD-E5FF-4229-848A-DAA900670431}"/>
          </ac:spMkLst>
        </pc:spChg>
        <pc:spChg chg="del">
          <ac:chgData name="Stikker, Peter" userId="0c3ccf3c-f211-4dbb-800b-a0fe90374941" providerId="ADAL" clId="{97B41CA5-DE04-4CA2-BE70-7C7A032A18C6}" dt="2020-02-24T10:32:45.668" v="1001" actId="478"/>
          <ac:spMkLst>
            <pc:docMk/>
            <pc:sldMk cId="1027070385" sldId="373"/>
            <ac:spMk id="7" creationId="{AD05693E-5AD3-43AE-8000-20C9FE59E90D}"/>
          </ac:spMkLst>
        </pc:spChg>
        <pc:spChg chg="mod">
          <ac:chgData name="Stikker, Peter" userId="0c3ccf3c-f211-4dbb-800b-a0fe90374941" providerId="ADAL" clId="{97B41CA5-DE04-4CA2-BE70-7C7A032A18C6}" dt="2020-02-24T10:35:31.838" v="1101" actId="1076"/>
          <ac:spMkLst>
            <pc:docMk/>
            <pc:sldMk cId="1027070385" sldId="373"/>
            <ac:spMk id="8" creationId="{81ABDFF9-6217-4567-95AC-5AA303B5D57C}"/>
          </ac:spMkLst>
        </pc:spChg>
        <pc:spChg chg="mod">
          <ac:chgData name="Stikker, Peter" userId="0c3ccf3c-f211-4dbb-800b-a0fe90374941" providerId="ADAL" clId="{97B41CA5-DE04-4CA2-BE70-7C7A032A18C6}" dt="2020-02-24T10:37:00.191" v="1116" actId="14100"/>
          <ac:spMkLst>
            <pc:docMk/>
            <pc:sldMk cId="1027070385" sldId="373"/>
            <ac:spMk id="9" creationId="{229369B5-3BE4-4B68-8E65-1571BC66EDBD}"/>
          </ac:spMkLst>
        </pc:spChg>
        <pc:spChg chg="del">
          <ac:chgData name="Stikker, Peter" userId="0c3ccf3c-f211-4dbb-800b-a0fe90374941" providerId="ADAL" clId="{97B41CA5-DE04-4CA2-BE70-7C7A032A18C6}" dt="2020-02-24T10:32:47.695" v="1003" actId="478"/>
          <ac:spMkLst>
            <pc:docMk/>
            <pc:sldMk cId="1027070385" sldId="373"/>
            <ac:spMk id="10" creationId="{FEF0B411-B8A4-42F1-A579-66926DED12EE}"/>
          </ac:spMkLst>
        </pc:spChg>
        <pc:spChg chg="del">
          <ac:chgData name="Stikker, Peter" userId="0c3ccf3c-f211-4dbb-800b-a0fe90374941" providerId="ADAL" clId="{97B41CA5-DE04-4CA2-BE70-7C7A032A18C6}" dt="2020-02-24T10:32:46.681" v="1002" actId="478"/>
          <ac:spMkLst>
            <pc:docMk/>
            <pc:sldMk cId="1027070385" sldId="373"/>
            <ac:spMk id="11" creationId="{9B3ED380-C22A-4291-837C-F94A250222C4}"/>
          </ac:spMkLst>
        </pc:spChg>
        <pc:spChg chg="del">
          <ac:chgData name="Stikker, Peter" userId="0c3ccf3c-f211-4dbb-800b-a0fe90374941" providerId="ADAL" clId="{97B41CA5-DE04-4CA2-BE70-7C7A032A18C6}" dt="2020-02-24T10:32:53.528" v="1005" actId="478"/>
          <ac:spMkLst>
            <pc:docMk/>
            <pc:sldMk cId="1027070385" sldId="373"/>
            <ac:spMk id="12" creationId="{033E7514-8DB4-4BC6-A3A6-026300B05172}"/>
          </ac:spMkLst>
        </pc:spChg>
        <pc:spChg chg="mod">
          <ac:chgData name="Stikker, Peter" userId="0c3ccf3c-f211-4dbb-800b-a0fe90374941" providerId="ADAL" clId="{97B41CA5-DE04-4CA2-BE70-7C7A032A18C6}" dt="2020-02-24T10:41:07.838" v="1186" actId="1076"/>
          <ac:spMkLst>
            <pc:docMk/>
            <pc:sldMk cId="1027070385" sldId="373"/>
            <ac:spMk id="13" creationId="{AD54550C-6E6F-4F8C-B3CA-54F22316F033}"/>
          </ac:spMkLst>
        </pc:spChg>
        <pc:spChg chg="mod">
          <ac:chgData name="Stikker, Peter" userId="0c3ccf3c-f211-4dbb-800b-a0fe90374941" providerId="ADAL" clId="{97B41CA5-DE04-4CA2-BE70-7C7A032A18C6}" dt="2020-02-24T10:41:03.894" v="1185" actId="1076"/>
          <ac:spMkLst>
            <pc:docMk/>
            <pc:sldMk cId="1027070385" sldId="373"/>
            <ac:spMk id="14" creationId="{89922B71-CDCB-46D8-AC32-E01BF235A102}"/>
          </ac:spMkLst>
        </pc:spChg>
        <pc:spChg chg="del">
          <ac:chgData name="Stikker, Peter" userId="0c3ccf3c-f211-4dbb-800b-a0fe90374941" providerId="ADAL" clId="{97B41CA5-DE04-4CA2-BE70-7C7A032A18C6}" dt="2020-02-24T10:32:50.840" v="1004" actId="478"/>
          <ac:spMkLst>
            <pc:docMk/>
            <pc:sldMk cId="1027070385" sldId="373"/>
            <ac:spMk id="15" creationId="{8C9CD978-A9EA-4095-8206-78C85E864C19}"/>
          </ac:spMkLst>
        </pc:spChg>
        <pc:spChg chg="add mod">
          <ac:chgData name="Stikker, Peter" userId="0c3ccf3c-f211-4dbb-800b-a0fe90374941" providerId="ADAL" clId="{97B41CA5-DE04-4CA2-BE70-7C7A032A18C6}" dt="2020-02-24T10:36:03.518" v="1107" actId="1076"/>
          <ac:spMkLst>
            <pc:docMk/>
            <pc:sldMk cId="1027070385" sldId="373"/>
            <ac:spMk id="16" creationId="{068CDF4C-E22F-4C7A-BC2B-632AA182147E}"/>
          </ac:spMkLst>
        </pc:spChg>
        <pc:spChg chg="add mod">
          <ac:chgData name="Stikker, Peter" userId="0c3ccf3c-f211-4dbb-800b-a0fe90374941" providerId="ADAL" clId="{97B41CA5-DE04-4CA2-BE70-7C7A032A18C6}" dt="2020-02-24T10:38:32.440" v="1142" actId="1076"/>
          <ac:spMkLst>
            <pc:docMk/>
            <pc:sldMk cId="1027070385" sldId="373"/>
            <ac:spMk id="17" creationId="{0A1D9456-3CBD-4030-9622-40C41D4529FC}"/>
          </ac:spMkLst>
        </pc:spChg>
        <pc:spChg chg="add mod">
          <ac:chgData name="Stikker, Peter" userId="0c3ccf3c-f211-4dbb-800b-a0fe90374941" providerId="ADAL" clId="{97B41CA5-DE04-4CA2-BE70-7C7A032A18C6}" dt="2020-02-24T10:38:52.743" v="1152" actId="14100"/>
          <ac:spMkLst>
            <pc:docMk/>
            <pc:sldMk cId="1027070385" sldId="373"/>
            <ac:spMk id="18" creationId="{2C42C9D0-09FF-4CFC-A343-E64F359C1B11}"/>
          </ac:spMkLst>
        </pc:spChg>
        <pc:spChg chg="add mod">
          <ac:chgData name="Stikker, Peter" userId="0c3ccf3c-f211-4dbb-800b-a0fe90374941" providerId="ADAL" clId="{97B41CA5-DE04-4CA2-BE70-7C7A032A18C6}" dt="2020-02-24T10:40:10.158" v="1168" actId="20577"/>
          <ac:spMkLst>
            <pc:docMk/>
            <pc:sldMk cId="1027070385" sldId="373"/>
            <ac:spMk id="19" creationId="{1EC898F3-B141-460A-A03C-E4C45C766B5B}"/>
          </ac:spMkLst>
        </pc:spChg>
        <pc:spChg chg="add mod">
          <ac:chgData name="Stikker, Peter" userId="0c3ccf3c-f211-4dbb-800b-a0fe90374941" providerId="ADAL" clId="{97B41CA5-DE04-4CA2-BE70-7C7A032A18C6}" dt="2020-02-24T10:42:37.279" v="1200" actId="1076"/>
          <ac:spMkLst>
            <pc:docMk/>
            <pc:sldMk cId="1027070385" sldId="373"/>
            <ac:spMk id="20" creationId="{53C431AA-9E3C-4EA1-B894-CFC8F392F49F}"/>
          </ac:spMkLst>
        </pc:spChg>
        <pc:spChg chg="add mod">
          <ac:chgData name="Stikker, Peter" userId="0c3ccf3c-f211-4dbb-800b-a0fe90374941" providerId="ADAL" clId="{97B41CA5-DE04-4CA2-BE70-7C7A032A18C6}" dt="2020-02-24T10:43:54.019" v="1210" actId="1076"/>
          <ac:spMkLst>
            <pc:docMk/>
            <pc:sldMk cId="1027070385" sldId="373"/>
            <ac:spMk id="21" creationId="{9B1EFD25-5330-42BF-9140-CA85F4F11516}"/>
          </ac:spMkLst>
        </pc:spChg>
        <pc:spChg chg="add mod">
          <ac:chgData name="Stikker, Peter" userId="0c3ccf3c-f211-4dbb-800b-a0fe90374941" providerId="ADAL" clId="{97B41CA5-DE04-4CA2-BE70-7C7A032A18C6}" dt="2020-02-24T10:47:40.595" v="1232" actId="1076"/>
          <ac:spMkLst>
            <pc:docMk/>
            <pc:sldMk cId="1027070385" sldId="373"/>
            <ac:spMk id="22" creationId="{127E4A80-644F-459F-8B83-09B7F5F83AB2}"/>
          </ac:spMkLst>
        </pc:spChg>
        <pc:picChg chg="mod modCrop">
          <ac:chgData name="Stikker, Peter" userId="0c3ccf3c-f211-4dbb-800b-a0fe90374941" providerId="ADAL" clId="{97B41CA5-DE04-4CA2-BE70-7C7A032A18C6}" dt="2020-02-24T10:36:11.368" v="1108" actId="208"/>
          <ac:picMkLst>
            <pc:docMk/>
            <pc:sldMk cId="1027070385" sldId="373"/>
            <ac:picMk id="4" creationId="{4F8FFA77-96AF-4F1E-8106-FA33A46D6C1A}"/>
          </ac:picMkLst>
        </pc:picChg>
      </pc:sldChg>
      <pc:sldChg chg="addSp modSp add modAnim">
        <pc:chgData name="Stikker, Peter" userId="0c3ccf3c-f211-4dbb-800b-a0fe90374941" providerId="ADAL" clId="{97B41CA5-DE04-4CA2-BE70-7C7A032A18C6}" dt="2020-02-24T11:47:55.718" v="2349" actId="14100"/>
        <pc:sldMkLst>
          <pc:docMk/>
          <pc:sldMk cId="3526737869" sldId="374"/>
        </pc:sldMkLst>
        <pc:spChg chg="mod">
          <ac:chgData name="Stikker, Peter" userId="0c3ccf3c-f211-4dbb-800b-a0fe90374941" providerId="ADAL" clId="{97B41CA5-DE04-4CA2-BE70-7C7A032A18C6}" dt="2020-02-24T10:50:23.348" v="1309" actId="20577"/>
          <ac:spMkLst>
            <pc:docMk/>
            <pc:sldMk cId="3526737869" sldId="374"/>
            <ac:spMk id="2" creationId="{873C56E8-33AB-4A0A-A105-E7C8B431838F}"/>
          </ac:spMkLst>
        </pc:spChg>
        <pc:spChg chg="mod">
          <ac:chgData name="Stikker, Peter" userId="0c3ccf3c-f211-4dbb-800b-a0fe90374941" providerId="ADAL" clId="{97B41CA5-DE04-4CA2-BE70-7C7A032A18C6}" dt="2020-02-24T10:49:21.494" v="1240" actId="14100"/>
          <ac:spMkLst>
            <pc:docMk/>
            <pc:sldMk cId="3526737869" sldId="374"/>
            <ac:spMk id="3" creationId="{FC141C81-B5DA-48D8-A3EA-08C99526A7C7}"/>
          </ac:spMkLst>
        </pc:spChg>
        <pc:spChg chg="add mod">
          <ac:chgData name="Stikker, Peter" userId="0c3ccf3c-f211-4dbb-800b-a0fe90374941" providerId="ADAL" clId="{97B41CA5-DE04-4CA2-BE70-7C7A032A18C6}" dt="2020-02-24T11:47:55.718" v="2349" actId="14100"/>
          <ac:spMkLst>
            <pc:docMk/>
            <pc:sldMk cId="3526737869" sldId="374"/>
            <ac:spMk id="5" creationId="{8DB674C9-D1CE-4077-82EF-A152005231E8}"/>
          </ac:spMkLst>
        </pc:spChg>
        <pc:picChg chg="add mod modCrop">
          <ac:chgData name="Stikker, Peter" userId="0c3ccf3c-f211-4dbb-800b-a0fe90374941" providerId="ADAL" clId="{97B41CA5-DE04-4CA2-BE70-7C7A032A18C6}" dt="2020-02-24T10:52:51.886" v="1310" actId="1076"/>
          <ac:picMkLst>
            <pc:docMk/>
            <pc:sldMk cId="3526737869" sldId="374"/>
            <ac:picMk id="4" creationId="{9E6B907A-3651-4523-8243-23C61DE13546}"/>
          </ac:picMkLst>
        </pc:picChg>
      </pc:sldChg>
      <pc:sldChg chg="addSp delSp modSp add delAnim">
        <pc:chgData name="Stikker, Peter" userId="0c3ccf3c-f211-4dbb-800b-a0fe90374941" providerId="ADAL" clId="{97B41CA5-DE04-4CA2-BE70-7C7A032A18C6}" dt="2020-02-24T10:55:09.175" v="1525" actId="20577"/>
        <pc:sldMkLst>
          <pc:docMk/>
          <pc:sldMk cId="1088004842" sldId="375"/>
        </pc:sldMkLst>
        <pc:spChg chg="mod">
          <ac:chgData name="Stikker, Peter" userId="0c3ccf3c-f211-4dbb-800b-a0fe90374941" providerId="ADAL" clId="{97B41CA5-DE04-4CA2-BE70-7C7A032A18C6}" dt="2020-02-24T10:53:58.381" v="1448" actId="20577"/>
          <ac:spMkLst>
            <pc:docMk/>
            <pc:sldMk cId="1088004842" sldId="375"/>
            <ac:spMk id="2" creationId="{873C56E8-33AB-4A0A-A105-E7C8B431838F}"/>
          </ac:spMkLst>
        </pc:spChg>
        <pc:spChg chg="mod">
          <ac:chgData name="Stikker, Peter" userId="0c3ccf3c-f211-4dbb-800b-a0fe90374941" providerId="ADAL" clId="{97B41CA5-DE04-4CA2-BE70-7C7A032A18C6}" dt="2020-02-24T10:55:09.175" v="1525" actId="20577"/>
          <ac:spMkLst>
            <pc:docMk/>
            <pc:sldMk cId="1088004842" sldId="375"/>
            <ac:spMk id="3" creationId="{FC141C81-B5DA-48D8-A3EA-08C99526A7C7}"/>
          </ac:spMkLst>
        </pc:spChg>
        <pc:spChg chg="del">
          <ac:chgData name="Stikker, Peter" userId="0c3ccf3c-f211-4dbb-800b-a0fe90374941" providerId="ADAL" clId="{97B41CA5-DE04-4CA2-BE70-7C7A032A18C6}" dt="2020-02-24T10:54:47.892" v="1518" actId="478"/>
          <ac:spMkLst>
            <pc:docMk/>
            <pc:sldMk cId="1088004842" sldId="375"/>
            <ac:spMk id="5" creationId="{8DB674C9-D1CE-4077-82EF-A152005231E8}"/>
          </ac:spMkLst>
        </pc:spChg>
        <pc:picChg chg="del">
          <ac:chgData name="Stikker, Peter" userId="0c3ccf3c-f211-4dbb-800b-a0fe90374941" providerId="ADAL" clId="{97B41CA5-DE04-4CA2-BE70-7C7A032A18C6}" dt="2020-02-24T10:54:27.500" v="1513" actId="478"/>
          <ac:picMkLst>
            <pc:docMk/>
            <pc:sldMk cId="1088004842" sldId="375"/>
            <ac:picMk id="4" creationId="{9E6B907A-3651-4523-8243-23C61DE13546}"/>
          </ac:picMkLst>
        </pc:picChg>
        <pc:picChg chg="add mod modCrop">
          <ac:chgData name="Stikker, Peter" userId="0c3ccf3c-f211-4dbb-800b-a0fe90374941" providerId="ADAL" clId="{97B41CA5-DE04-4CA2-BE70-7C7A032A18C6}" dt="2020-02-24T10:55:03.357" v="1524" actId="208"/>
          <ac:picMkLst>
            <pc:docMk/>
            <pc:sldMk cId="1088004842" sldId="375"/>
            <ac:picMk id="6" creationId="{83B8E76C-D17E-4968-9154-D2416138C39A}"/>
          </ac:picMkLst>
        </pc:picChg>
      </pc:sldChg>
      <pc:sldChg chg="addSp delSp modSp add modAnim">
        <pc:chgData name="Stikker, Peter" userId="0c3ccf3c-f211-4dbb-800b-a0fe90374941" providerId="ADAL" clId="{97B41CA5-DE04-4CA2-BE70-7C7A032A18C6}" dt="2020-02-24T12:31:11.225" v="3910" actId="20577"/>
        <pc:sldMkLst>
          <pc:docMk/>
          <pc:sldMk cId="3456852275" sldId="376"/>
        </pc:sldMkLst>
        <pc:spChg chg="mod">
          <ac:chgData name="Stikker, Peter" userId="0c3ccf3c-f211-4dbb-800b-a0fe90374941" providerId="ADAL" clId="{97B41CA5-DE04-4CA2-BE70-7C7A032A18C6}" dt="2020-02-24T12:31:11.225" v="3910" actId="20577"/>
          <ac:spMkLst>
            <pc:docMk/>
            <pc:sldMk cId="3456852275" sldId="376"/>
            <ac:spMk id="2" creationId="{873C56E8-33AB-4A0A-A105-E7C8B431838F}"/>
          </ac:spMkLst>
        </pc:spChg>
        <pc:spChg chg="mod">
          <ac:chgData name="Stikker, Peter" userId="0c3ccf3c-f211-4dbb-800b-a0fe90374941" providerId="ADAL" clId="{97B41CA5-DE04-4CA2-BE70-7C7A032A18C6}" dt="2020-02-24T11:42:45.601" v="2319" actId="21"/>
          <ac:spMkLst>
            <pc:docMk/>
            <pc:sldMk cId="3456852275" sldId="376"/>
            <ac:spMk id="3" creationId="{FC141C81-B5DA-48D8-A3EA-08C99526A7C7}"/>
          </ac:spMkLst>
        </pc:spChg>
        <pc:spChg chg="add mod">
          <ac:chgData name="Stikker, Peter" userId="0c3ccf3c-f211-4dbb-800b-a0fe90374941" providerId="ADAL" clId="{97B41CA5-DE04-4CA2-BE70-7C7A032A18C6}" dt="2020-02-24T11:46:37.862" v="2341" actId="1076"/>
          <ac:spMkLst>
            <pc:docMk/>
            <pc:sldMk cId="3456852275" sldId="376"/>
            <ac:spMk id="5" creationId="{C53F7FA5-5F33-47DE-B137-682C6F36EAC5}"/>
          </ac:spMkLst>
        </pc:spChg>
        <pc:spChg chg="add mod">
          <ac:chgData name="Stikker, Peter" userId="0c3ccf3c-f211-4dbb-800b-a0fe90374941" providerId="ADAL" clId="{97B41CA5-DE04-4CA2-BE70-7C7A032A18C6}" dt="2020-02-24T11:47:33.048" v="2345" actId="1076"/>
          <ac:spMkLst>
            <pc:docMk/>
            <pc:sldMk cId="3456852275" sldId="376"/>
            <ac:spMk id="7" creationId="{942039B7-5890-4917-A868-9C19B1EF4481}"/>
          </ac:spMkLst>
        </pc:spChg>
        <pc:spChg chg="add mod">
          <ac:chgData name="Stikker, Peter" userId="0c3ccf3c-f211-4dbb-800b-a0fe90374941" providerId="ADAL" clId="{97B41CA5-DE04-4CA2-BE70-7C7A032A18C6}" dt="2020-02-24T11:51:24.743" v="2568" actId="1076"/>
          <ac:spMkLst>
            <pc:docMk/>
            <pc:sldMk cId="3456852275" sldId="376"/>
            <ac:spMk id="8" creationId="{34DC987C-48CF-4A02-BB95-5DE91C5E95B8}"/>
          </ac:spMkLst>
        </pc:spChg>
        <pc:picChg chg="add mod modCrop">
          <ac:chgData name="Stikker, Peter" userId="0c3ccf3c-f211-4dbb-800b-a0fe90374941" providerId="ADAL" clId="{97B41CA5-DE04-4CA2-BE70-7C7A032A18C6}" dt="2020-02-24T11:47:39.109" v="2346" actId="208"/>
          <ac:picMkLst>
            <pc:docMk/>
            <pc:sldMk cId="3456852275" sldId="376"/>
            <ac:picMk id="4" creationId="{28F35E7A-9090-40BA-BD0D-981C0759C1D0}"/>
          </ac:picMkLst>
        </pc:picChg>
        <pc:picChg chg="del">
          <ac:chgData name="Stikker, Peter" userId="0c3ccf3c-f211-4dbb-800b-a0fe90374941" providerId="ADAL" clId="{97B41CA5-DE04-4CA2-BE70-7C7A032A18C6}" dt="2020-02-24T10:56:18.780" v="1528" actId="478"/>
          <ac:picMkLst>
            <pc:docMk/>
            <pc:sldMk cId="3456852275" sldId="376"/>
            <ac:picMk id="6" creationId="{83B8E76C-D17E-4968-9154-D2416138C39A}"/>
          </ac:picMkLst>
        </pc:picChg>
      </pc:sldChg>
      <pc:sldChg chg="addSp delSp modSp add modAnim">
        <pc:chgData name="Stikker, Peter" userId="0c3ccf3c-f211-4dbb-800b-a0fe90374941" providerId="ADAL" clId="{97B41CA5-DE04-4CA2-BE70-7C7A032A18C6}" dt="2020-02-24T12:26:10.120" v="3795" actId="20577"/>
        <pc:sldMkLst>
          <pc:docMk/>
          <pc:sldMk cId="2835268673" sldId="377"/>
        </pc:sldMkLst>
        <pc:spChg chg="mod">
          <ac:chgData name="Stikker, Peter" userId="0c3ccf3c-f211-4dbb-800b-a0fe90374941" providerId="ADAL" clId="{97B41CA5-DE04-4CA2-BE70-7C7A032A18C6}" dt="2020-02-24T12:26:10.120" v="3795" actId="20577"/>
          <ac:spMkLst>
            <pc:docMk/>
            <pc:sldMk cId="2835268673" sldId="377"/>
            <ac:spMk id="2" creationId="{5006B867-B5DA-49EB-88C7-2C261AB1E88D}"/>
          </ac:spMkLst>
        </pc:spChg>
        <pc:spChg chg="mod">
          <ac:chgData name="Stikker, Peter" userId="0c3ccf3c-f211-4dbb-800b-a0fe90374941" providerId="ADAL" clId="{97B41CA5-DE04-4CA2-BE70-7C7A032A18C6}" dt="2020-02-24T11:53:00.574" v="2582" actId="1076"/>
          <ac:spMkLst>
            <pc:docMk/>
            <pc:sldMk cId="2835268673" sldId="377"/>
            <ac:spMk id="3" creationId="{3BB52BD1-1DEE-4062-9A2E-C4EF86DD88ED}"/>
          </ac:spMkLst>
        </pc:spChg>
        <pc:spChg chg="add mod">
          <ac:chgData name="Stikker, Peter" userId="0c3ccf3c-f211-4dbb-800b-a0fe90374941" providerId="ADAL" clId="{97B41CA5-DE04-4CA2-BE70-7C7A032A18C6}" dt="2020-02-24T11:56:00.660" v="2918" actId="20577"/>
          <ac:spMkLst>
            <pc:docMk/>
            <pc:sldMk cId="2835268673" sldId="377"/>
            <ac:spMk id="15" creationId="{DCF39397-D2D7-49B8-8948-DFF00F4E4CFF}"/>
          </ac:spMkLst>
        </pc:spChg>
        <pc:graphicFrameChg chg="add mod modGraphic">
          <ac:chgData name="Stikker, Peter" userId="0c3ccf3c-f211-4dbb-800b-a0fe90374941" providerId="ADAL" clId="{97B41CA5-DE04-4CA2-BE70-7C7A032A18C6}" dt="2020-02-24T11:53:10.069" v="2584" actId="1076"/>
          <ac:graphicFrameMkLst>
            <pc:docMk/>
            <pc:sldMk cId="2835268673" sldId="377"/>
            <ac:graphicFrameMk id="6" creationId="{80F1070C-D2EA-46AC-BF03-A59CD6F508F0}"/>
          </ac:graphicFrameMkLst>
        </pc:graphicFrameChg>
        <pc:picChg chg="add del mod modCrop">
          <ac:chgData name="Stikker, Peter" userId="0c3ccf3c-f211-4dbb-800b-a0fe90374941" providerId="ADAL" clId="{97B41CA5-DE04-4CA2-BE70-7C7A032A18C6}" dt="2020-02-24T11:06:51.732" v="1704" actId="478"/>
          <ac:picMkLst>
            <pc:docMk/>
            <pc:sldMk cId="2835268673" sldId="377"/>
            <ac:picMk id="4" creationId="{1E4DE1A1-B838-4E94-AA61-0921C9C2F384}"/>
          </ac:picMkLst>
        </pc:picChg>
        <pc:picChg chg="add del mod modCrop">
          <ac:chgData name="Stikker, Peter" userId="0c3ccf3c-f211-4dbb-800b-a0fe90374941" providerId="ADAL" clId="{97B41CA5-DE04-4CA2-BE70-7C7A032A18C6}" dt="2020-02-24T11:06:48.348" v="1703" actId="478"/>
          <ac:picMkLst>
            <pc:docMk/>
            <pc:sldMk cId="2835268673" sldId="377"/>
            <ac:picMk id="5" creationId="{B72D49F1-93F8-484F-BBA5-A5FE16D3DC61}"/>
          </ac:picMkLst>
        </pc:picChg>
        <pc:cxnChg chg="add mod">
          <ac:chgData name="Stikker, Peter" userId="0c3ccf3c-f211-4dbb-800b-a0fe90374941" providerId="ADAL" clId="{97B41CA5-DE04-4CA2-BE70-7C7A032A18C6}" dt="2020-02-24T11:53:10.069" v="2584" actId="1076"/>
          <ac:cxnSpMkLst>
            <pc:docMk/>
            <pc:sldMk cId="2835268673" sldId="377"/>
            <ac:cxnSpMk id="9" creationId="{098BC9A4-45F6-4750-82CB-C79570DD59B9}"/>
          </ac:cxnSpMkLst>
        </pc:cxnChg>
        <pc:cxnChg chg="add mod">
          <ac:chgData name="Stikker, Peter" userId="0c3ccf3c-f211-4dbb-800b-a0fe90374941" providerId="ADAL" clId="{97B41CA5-DE04-4CA2-BE70-7C7A032A18C6}" dt="2020-02-24T11:53:10.069" v="2584" actId="1076"/>
          <ac:cxnSpMkLst>
            <pc:docMk/>
            <pc:sldMk cId="2835268673" sldId="377"/>
            <ac:cxnSpMk id="10" creationId="{21EF49C3-6096-4DC3-8FF8-FC46E7CAA071}"/>
          </ac:cxnSpMkLst>
        </pc:cxnChg>
        <pc:cxnChg chg="add mod">
          <ac:chgData name="Stikker, Peter" userId="0c3ccf3c-f211-4dbb-800b-a0fe90374941" providerId="ADAL" clId="{97B41CA5-DE04-4CA2-BE70-7C7A032A18C6}" dt="2020-02-24T11:53:10.069" v="2584" actId="1076"/>
          <ac:cxnSpMkLst>
            <pc:docMk/>
            <pc:sldMk cId="2835268673" sldId="377"/>
            <ac:cxnSpMk id="13" creationId="{E405717B-75B1-48FE-8096-C49F49F1DACF}"/>
          </ac:cxnSpMkLst>
        </pc:cxnChg>
        <pc:cxnChg chg="add mod">
          <ac:chgData name="Stikker, Peter" userId="0c3ccf3c-f211-4dbb-800b-a0fe90374941" providerId="ADAL" clId="{97B41CA5-DE04-4CA2-BE70-7C7A032A18C6}" dt="2020-02-24T11:53:10.069" v="2584" actId="1076"/>
          <ac:cxnSpMkLst>
            <pc:docMk/>
            <pc:sldMk cId="2835268673" sldId="377"/>
            <ac:cxnSpMk id="14" creationId="{6CB38B41-1903-48BE-BAD9-5B4E3838B616}"/>
          </ac:cxnSpMkLst>
        </pc:cxnChg>
      </pc:sldChg>
      <pc:sldChg chg="addSp modSp add modAnim">
        <pc:chgData name="Stikker, Peter" userId="0c3ccf3c-f211-4dbb-800b-a0fe90374941" providerId="ADAL" clId="{97B41CA5-DE04-4CA2-BE70-7C7A032A18C6}" dt="2020-02-24T12:26:14.170" v="3797" actId="6549"/>
        <pc:sldMkLst>
          <pc:docMk/>
          <pc:sldMk cId="1794009834" sldId="378"/>
        </pc:sldMkLst>
        <pc:spChg chg="mod">
          <ac:chgData name="Stikker, Peter" userId="0c3ccf3c-f211-4dbb-800b-a0fe90374941" providerId="ADAL" clId="{97B41CA5-DE04-4CA2-BE70-7C7A032A18C6}" dt="2020-02-24T12:26:14.170" v="3797" actId="6549"/>
          <ac:spMkLst>
            <pc:docMk/>
            <pc:sldMk cId="1794009834" sldId="378"/>
            <ac:spMk id="2" creationId="{FD2E106D-7564-4BAB-A2B6-B5CBCD291F99}"/>
          </ac:spMkLst>
        </pc:spChg>
        <pc:spChg chg="mod">
          <ac:chgData name="Stikker, Peter" userId="0c3ccf3c-f211-4dbb-800b-a0fe90374941" providerId="ADAL" clId="{97B41CA5-DE04-4CA2-BE70-7C7A032A18C6}" dt="2020-02-24T12:04:31.437" v="3172" actId="5793"/>
          <ac:spMkLst>
            <pc:docMk/>
            <pc:sldMk cId="1794009834" sldId="378"/>
            <ac:spMk id="3" creationId="{F55A5A07-36C4-4A78-B370-C2CD6A0652CA}"/>
          </ac:spMkLst>
        </pc:spChg>
        <pc:spChg chg="add mod">
          <ac:chgData name="Stikker, Peter" userId="0c3ccf3c-f211-4dbb-800b-a0fe90374941" providerId="ADAL" clId="{97B41CA5-DE04-4CA2-BE70-7C7A032A18C6}" dt="2020-02-24T12:01:52.722" v="2938" actId="1076"/>
          <ac:spMkLst>
            <pc:docMk/>
            <pc:sldMk cId="1794009834" sldId="378"/>
            <ac:spMk id="4" creationId="{B4F241E8-1AF3-434E-A04D-88D57687DF5E}"/>
          </ac:spMkLst>
        </pc:spChg>
        <pc:spChg chg="add mod">
          <ac:chgData name="Stikker, Peter" userId="0c3ccf3c-f211-4dbb-800b-a0fe90374941" providerId="ADAL" clId="{97B41CA5-DE04-4CA2-BE70-7C7A032A18C6}" dt="2020-02-24T12:02:09.954" v="2944" actId="1076"/>
          <ac:spMkLst>
            <pc:docMk/>
            <pc:sldMk cId="1794009834" sldId="378"/>
            <ac:spMk id="6" creationId="{306F0196-96DA-4648-BAED-DEF32129997C}"/>
          </ac:spMkLst>
        </pc:spChg>
        <pc:spChg chg="add mod">
          <ac:chgData name="Stikker, Peter" userId="0c3ccf3c-f211-4dbb-800b-a0fe90374941" providerId="ADAL" clId="{97B41CA5-DE04-4CA2-BE70-7C7A032A18C6}" dt="2020-02-24T12:05:01.547" v="3206" actId="14100"/>
          <ac:spMkLst>
            <pc:docMk/>
            <pc:sldMk cId="1794009834" sldId="378"/>
            <ac:spMk id="7" creationId="{B27E898F-F84B-4625-816F-4B1BEC803EB2}"/>
          </ac:spMkLst>
        </pc:spChg>
        <pc:picChg chg="add mod modCrop">
          <ac:chgData name="Stikker, Peter" userId="0c3ccf3c-f211-4dbb-800b-a0fe90374941" providerId="ADAL" clId="{97B41CA5-DE04-4CA2-BE70-7C7A032A18C6}" dt="2020-02-24T12:01:58.666" v="2940" actId="14100"/>
          <ac:picMkLst>
            <pc:docMk/>
            <pc:sldMk cId="1794009834" sldId="378"/>
            <ac:picMk id="5" creationId="{10E99C9C-230D-48D6-A01A-E5D59A4AE6B5}"/>
          </ac:picMkLst>
        </pc:picChg>
      </pc:sldChg>
      <pc:sldChg chg="addSp modSp add modAnim">
        <pc:chgData name="Stikker, Peter" userId="0c3ccf3c-f211-4dbb-800b-a0fe90374941" providerId="ADAL" clId="{97B41CA5-DE04-4CA2-BE70-7C7A032A18C6}" dt="2020-02-24T12:26:19.159" v="3799" actId="20577"/>
        <pc:sldMkLst>
          <pc:docMk/>
          <pc:sldMk cId="940995883" sldId="379"/>
        </pc:sldMkLst>
        <pc:spChg chg="mod">
          <ac:chgData name="Stikker, Peter" userId="0c3ccf3c-f211-4dbb-800b-a0fe90374941" providerId="ADAL" clId="{97B41CA5-DE04-4CA2-BE70-7C7A032A18C6}" dt="2020-02-24T12:26:19.159" v="3799" actId="20577"/>
          <ac:spMkLst>
            <pc:docMk/>
            <pc:sldMk cId="940995883" sldId="379"/>
            <ac:spMk id="2" creationId="{FD2E106D-7564-4BAB-A2B6-B5CBCD291F99}"/>
          </ac:spMkLst>
        </pc:spChg>
        <pc:spChg chg="mod">
          <ac:chgData name="Stikker, Peter" userId="0c3ccf3c-f211-4dbb-800b-a0fe90374941" providerId="ADAL" clId="{97B41CA5-DE04-4CA2-BE70-7C7A032A18C6}" dt="2020-02-24T12:06:58.548" v="3219" actId="1076"/>
          <ac:spMkLst>
            <pc:docMk/>
            <pc:sldMk cId="940995883" sldId="379"/>
            <ac:spMk id="3" creationId="{F55A5A07-36C4-4A78-B370-C2CD6A0652CA}"/>
          </ac:spMkLst>
        </pc:spChg>
        <pc:spChg chg="mod">
          <ac:chgData name="Stikker, Peter" userId="0c3ccf3c-f211-4dbb-800b-a0fe90374941" providerId="ADAL" clId="{97B41CA5-DE04-4CA2-BE70-7C7A032A18C6}" dt="2020-02-24T12:07:01.432" v="3220" actId="1076"/>
          <ac:spMkLst>
            <pc:docMk/>
            <pc:sldMk cId="940995883" sldId="379"/>
            <ac:spMk id="4" creationId="{B4F241E8-1AF3-434E-A04D-88D57687DF5E}"/>
          </ac:spMkLst>
        </pc:spChg>
        <pc:spChg chg="add mod">
          <ac:chgData name="Stikker, Peter" userId="0c3ccf3c-f211-4dbb-800b-a0fe90374941" providerId="ADAL" clId="{97B41CA5-DE04-4CA2-BE70-7C7A032A18C6}" dt="2020-02-24T12:07:41.226" v="3226" actId="1076"/>
          <ac:spMkLst>
            <pc:docMk/>
            <pc:sldMk cId="940995883" sldId="379"/>
            <ac:spMk id="6" creationId="{ADCC7BBD-B061-4A36-94BF-279CA43FCBFF}"/>
          </ac:spMkLst>
        </pc:spChg>
        <pc:spChg chg="add mod">
          <ac:chgData name="Stikker, Peter" userId="0c3ccf3c-f211-4dbb-800b-a0fe90374941" providerId="ADAL" clId="{97B41CA5-DE04-4CA2-BE70-7C7A032A18C6}" dt="2020-02-24T12:09:09.122" v="3360" actId="1076"/>
          <ac:spMkLst>
            <pc:docMk/>
            <pc:sldMk cId="940995883" sldId="379"/>
            <ac:spMk id="7" creationId="{6F5DEDEA-FBEB-4B3A-BC6F-D4374C97F91C}"/>
          </ac:spMkLst>
        </pc:spChg>
        <pc:picChg chg="add mod modCrop">
          <ac:chgData name="Stikker, Peter" userId="0c3ccf3c-f211-4dbb-800b-a0fe90374941" providerId="ADAL" clId="{97B41CA5-DE04-4CA2-BE70-7C7A032A18C6}" dt="2020-02-24T12:07:29.745" v="3224" actId="1076"/>
          <ac:picMkLst>
            <pc:docMk/>
            <pc:sldMk cId="940995883" sldId="379"/>
            <ac:picMk id="5" creationId="{753402E6-9EF3-45EF-B0CE-4CD670735FBB}"/>
          </ac:picMkLst>
        </pc:picChg>
      </pc:sldChg>
      <pc:sldChg chg="modSp add">
        <pc:chgData name="Stikker, Peter" userId="0c3ccf3c-f211-4dbb-800b-a0fe90374941" providerId="ADAL" clId="{97B41CA5-DE04-4CA2-BE70-7C7A032A18C6}" dt="2020-02-24T11:42:24.982" v="2316" actId="20577"/>
        <pc:sldMkLst>
          <pc:docMk/>
          <pc:sldMk cId="811697325" sldId="380"/>
        </pc:sldMkLst>
        <pc:spChg chg="mod">
          <ac:chgData name="Stikker, Peter" userId="0c3ccf3c-f211-4dbb-800b-a0fe90374941" providerId="ADAL" clId="{97B41CA5-DE04-4CA2-BE70-7C7A032A18C6}" dt="2020-02-24T11:39:32.974" v="2200" actId="20577"/>
          <ac:spMkLst>
            <pc:docMk/>
            <pc:sldMk cId="811697325" sldId="380"/>
            <ac:spMk id="4" creationId="{9E06B522-75D0-45A8-BBC1-646064D1A065}"/>
          </ac:spMkLst>
        </pc:spChg>
        <pc:spChg chg="mod">
          <ac:chgData name="Stikker, Peter" userId="0c3ccf3c-f211-4dbb-800b-a0fe90374941" providerId="ADAL" clId="{97B41CA5-DE04-4CA2-BE70-7C7A032A18C6}" dt="2020-02-24T11:42:24.982" v="2316" actId="20577"/>
          <ac:spMkLst>
            <pc:docMk/>
            <pc:sldMk cId="811697325" sldId="380"/>
            <ac:spMk id="5" creationId="{FD329660-1722-4502-817E-D0438763B0A4}"/>
          </ac:spMkLst>
        </pc:spChg>
      </pc:sldChg>
      <pc:sldChg chg="addSp delSp modSp add delAnim modAnim">
        <pc:chgData name="Stikker, Peter" userId="0c3ccf3c-f211-4dbb-800b-a0fe90374941" providerId="ADAL" clId="{97B41CA5-DE04-4CA2-BE70-7C7A032A18C6}" dt="2020-02-24T12:26:30.415" v="3803" actId="20577"/>
        <pc:sldMkLst>
          <pc:docMk/>
          <pc:sldMk cId="510786548" sldId="381"/>
        </pc:sldMkLst>
        <pc:spChg chg="mod">
          <ac:chgData name="Stikker, Peter" userId="0c3ccf3c-f211-4dbb-800b-a0fe90374941" providerId="ADAL" clId="{97B41CA5-DE04-4CA2-BE70-7C7A032A18C6}" dt="2020-02-24T12:26:30.415" v="3803" actId="20577"/>
          <ac:spMkLst>
            <pc:docMk/>
            <pc:sldMk cId="510786548" sldId="381"/>
            <ac:spMk id="2" creationId="{FD2E106D-7564-4BAB-A2B6-B5CBCD291F99}"/>
          </ac:spMkLst>
        </pc:spChg>
        <pc:spChg chg="mod">
          <ac:chgData name="Stikker, Peter" userId="0c3ccf3c-f211-4dbb-800b-a0fe90374941" providerId="ADAL" clId="{97B41CA5-DE04-4CA2-BE70-7C7A032A18C6}" dt="2020-02-24T12:18:53.723" v="3704" actId="20577"/>
          <ac:spMkLst>
            <pc:docMk/>
            <pc:sldMk cId="510786548" sldId="381"/>
            <ac:spMk id="3" creationId="{F55A5A07-36C4-4A78-B370-C2CD6A0652CA}"/>
          </ac:spMkLst>
        </pc:spChg>
        <pc:spChg chg="mod">
          <ac:chgData name="Stikker, Peter" userId="0c3ccf3c-f211-4dbb-800b-a0fe90374941" providerId="ADAL" clId="{97B41CA5-DE04-4CA2-BE70-7C7A032A18C6}" dt="2020-02-24T12:14:51.008" v="3485" actId="1076"/>
          <ac:spMkLst>
            <pc:docMk/>
            <pc:sldMk cId="510786548" sldId="381"/>
            <ac:spMk id="4" creationId="{B4F241E8-1AF3-434E-A04D-88D57687DF5E}"/>
          </ac:spMkLst>
        </pc:spChg>
        <pc:spChg chg="del">
          <ac:chgData name="Stikker, Peter" userId="0c3ccf3c-f211-4dbb-800b-a0fe90374941" providerId="ADAL" clId="{97B41CA5-DE04-4CA2-BE70-7C7A032A18C6}" dt="2020-02-24T12:14:36.994" v="3480" actId="478"/>
          <ac:spMkLst>
            <pc:docMk/>
            <pc:sldMk cId="510786548" sldId="381"/>
            <ac:spMk id="6" creationId="{ADCC7BBD-B061-4A36-94BF-279CA43FCBFF}"/>
          </ac:spMkLst>
        </pc:spChg>
        <pc:spChg chg="mod">
          <ac:chgData name="Stikker, Peter" userId="0c3ccf3c-f211-4dbb-800b-a0fe90374941" providerId="ADAL" clId="{97B41CA5-DE04-4CA2-BE70-7C7A032A18C6}" dt="2020-02-24T12:19:12.839" v="3720" actId="20577"/>
          <ac:spMkLst>
            <pc:docMk/>
            <pc:sldMk cId="510786548" sldId="381"/>
            <ac:spMk id="7" creationId="{6F5DEDEA-FBEB-4B3A-BC6F-D4374C97F91C}"/>
          </ac:spMkLst>
        </pc:spChg>
        <pc:spChg chg="add mod">
          <ac:chgData name="Stikker, Peter" userId="0c3ccf3c-f211-4dbb-800b-a0fe90374941" providerId="ADAL" clId="{97B41CA5-DE04-4CA2-BE70-7C7A032A18C6}" dt="2020-02-24T12:14:53.618" v="3486" actId="1076"/>
          <ac:spMkLst>
            <pc:docMk/>
            <pc:sldMk cId="510786548" sldId="381"/>
            <ac:spMk id="8" creationId="{0C54C006-DE1F-4F4F-A312-E2AF4D819F28}"/>
          </ac:spMkLst>
        </pc:spChg>
        <pc:spChg chg="add mod">
          <ac:chgData name="Stikker, Peter" userId="0c3ccf3c-f211-4dbb-800b-a0fe90374941" providerId="ADAL" clId="{97B41CA5-DE04-4CA2-BE70-7C7A032A18C6}" dt="2020-02-24T12:15:43.176" v="3498" actId="1076"/>
          <ac:spMkLst>
            <pc:docMk/>
            <pc:sldMk cId="510786548" sldId="381"/>
            <ac:spMk id="11" creationId="{D1C5FD55-2D08-42B0-BC6E-DF49DA569330}"/>
          </ac:spMkLst>
        </pc:spChg>
        <pc:spChg chg="add mod">
          <ac:chgData name="Stikker, Peter" userId="0c3ccf3c-f211-4dbb-800b-a0fe90374941" providerId="ADAL" clId="{97B41CA5-DE04-4CA2-BE70-7C7A032A18C6}" dt="2020-02-24T12:15:50.729" v="3500" actId="1076"/>
          <ac:spMkLst>
            <pc:docMk/>
            <pc:sldMk cId="510786548" sldId="381"/>
            <ac:spMk id="12" creationId="{30ADA54D-4D20-465D-A20E-53ABD630E3D9}"/>
          </ac:spMkLst>
        </pc:spChg>
        <pc:picChg chg="del">
          <ac:chgData name="Stikker, Peter" userId="0c3ccf3c-f211-4dbb-800b-a0fe90374941" providerId="ADAL" clId="{97B41CA5-DE04-4CA2-BE70-7C7A032A18C6}" dt="2020-02-24T12:14:34.728" v="3479" actId="478"/>
          <ac:picMkLst>
            <pc:docMk/>
            <pc:sldMk cId="510786548" sldId="381"/>
            <ac:picMk id="5" creationId="{753402E6-9EF3-45EF-B0CE-4CD670735FBB}"/>
          </ac:picMkLst>
        </pc:picChg>
        <pc:picChg chg="add mod modCrop">
          <ac:chgData name="Stikker, Peter" userId="0c3ccf3c-f211-4dbb-800b-a0fe90374941" providerId="ADAL" clId="{97B41CA5-DE04-4CA2-BE70-7C7A032A18C6}" dt="2020-02-24T12:15:29.736" v="3494" actId="1076"/>
          <ac:picMkLst>
            <pc:docMk/>
            <pc:sldMk cId="510786548" sldId="381"/>
            <ac:picMk id="9" creationId="{D115A1B2-D3DD-4AD6-8ABB-CAD520D00A3B}"/>
          </ac:picMkLst>
        </pc:picChg>
        <pc:picChg chg="add mod">
          <ac:chgData name="Stikker, Peter" userId="0c3ccf3c-f211-4dbb-800b-a0fe90374941" providerId="ADAL" clId="{97B41CA5-DE04-4CA2-BE70-7C7A032A18C6}" dt="2020-02-24T12:15:35.585" v="3496" actId="1076"/>
          <ac:picMkLst>
            <pc:docMk/>
            <pc:sldMk cId="510786548" sldId="381"/>
            <ac:picMk id="10" creationId="{9821B05E-7F37-497F-81C2-EBEC2DA7F26D}"/>
          </ac:picMkLst>
        </pc:picChg>
      </pc:sldChg>
      <pc:sldChg chg="addSp delSp modSp add delAnim modAnim">
        <pc:chgData name="Stikker, Peter" userId="0c3ccf3c-f211-4dbb-800b-a0fe90374941" providerId="ADAL" clId="{97B41CA5-DE04-4CA2-BE70-7C7A032A18C6}" dt="2020-02-24T12:26:24.136" v="3801" actId="20577"/>
        <pc:sldMkLst>
          <pc:docMk/>
          <pc:sldMk cId="2349387729" sldId="382"/>
        </pc:sldMkLst>
        <pc:spChg chg="mod">
          <ac:chgData name="Stikker, Peter" userId="0c3ccf3c-f211-4dbb-800b-a0fe90374941" providerId="ADAL" clId="{97B41CA5-DE04-4CA2-BE70-7C7A032A18C6}" dt="2020-02-24T12:26:24.136" v="3801" actId="20577"/>
          <ac:spMkLst>
            <pc:docMk/>
            <pc:sldMk cId="2349387729" sldId="382"/>
            <ac:spMk id="2" creationId="{FD2E106D-7564-4BAB-A2B6-B5CBCD291F99}"/>
          </ac:spMkLst>
        </pc:spChg>
        <pc:spChg chg="mod">
          <ac:chgData name="Stikker, Peter" userId="0c3ccf3c-f211-4dbb-800b-a0fe90374941" providerId="ADAL" clId="{97B41CA5-DE04-4CA2-BE70-7C7A032A18C6}" dt="2020-02-24T12:21:29.959" v="3742" actId="20577"/>
          <ac:spMkLst>
            <pc:docMk/>
            <pc:sldMk cId="2349387729" sldId="382"/>
            <ac:spMk id="3" creationId="{F55A5A07-36C4-4A78-B370-C2CD6A0652CA}"/>
          </ac:spMkLst>
        </pc:spChg>
        <pc:spChg chg="mod">
          <ac:chgData name="Stikker, Peter" userId="0c3ccf3c-f211-4dbb-800b-a0fe90374941" providerId="ADAL" clId="{97B41CA5-DE04-4CA2-BE70-7C7A032A18C6}" dt="2020-02-24T12:21:43.939" v="3745" actId="14100"/>
          <ac:spMkLst>
            <pc:docMk/>
            <pc:sldMk cId="2349387729" sldId="382"/>
            <ac:spMk id="4" creationId="{B4F241E8-1AF3-434E-A04D-88D57687DF5E}"/>
          </ac:spMkLst>
        </pc:spChg>
        <pc:spChg chg="mod">
          <ac:chgData name="Stikker, Peter" userId="0c3ccf3c-f211-4dbb-800b-a0fe90374941" providerId="ADAL" clId="{97B41CA5-DE04-4CA2-BE70-7C7A032A18C6}" dt="2020-02-24T12:25:19.185" v="3794" actId="1076"/>
          <ac:spMkLst>
            <pc:docMk/>
            <pc:sldMk cId="2349387729" sldId="382"/>
            <ac:spMk id="7" creationId="{6F5DEDEA-FBEB-4B3A-BC6F-D4374C97F91C}"/>
          </ac:spMkLst>
        </pc:spChg>
        <pc:spChg chg="mod">
          <ac:chgData name="Stikker, Peter" userId="0c3ccf3c-f211-4dbb-800b-a0fe90374941" providerId="ADAL" clId="{97B41CA5-DE04-4CA2-BE70-7C7A032A18C6}" dt="2020-02-24T12:22:05.651" v="3751" actId="1076"/>
          <ac:spMkLst>
            <pc:docMk/>
            <pc:sldMk cId="2349387729" sldId="382"/>
            <ac:spMk id="8" creationId="{0C54C006-DE1F-4F4F-A312-E2AF4D819F28}"/>
          </ac:spMkLst>
        </pc:spChg>
        <pc:spChg chg="mod">
          <ac:chgData name="Stikker, Peter" userId="0c3ccf3c-f211-4dbb-800b-a0fe90374941" providerId="ADAL" clId="{97B41CA5-DE04-4CA2-BE70-7C7A032A18C6}" dt="2020-02-24T12:22:37.927" v="3758" actId="1076"/>
          <ac:spMkLst>
            <pc:docMk/>
            <pc:sldMk cId="2349387729" sldId="382"/>
            <ac:spMk id="11" creationId="{D1C5FD55-2D08-42B0-BC6E-DF49DA569330}"/>
          </ac:spMkLst>
        </pc:spChg>
        <pc:spChg chg="mod">
          <ac:chgData name="Stikker, Peter" userId="0c3ccf3c-f211-4dbb-800b-a0fe90374941" providerId="ADAL" clId="{97B41CA5-DE04-4CA2-BE70-7C7A032A18C6}" dt="2020-02-24T12:22:51.169" v="3762" actId="1076"/>
          <ac:spMkLst>
            <pc:docMk/>
            <pc:sldMk cId="2349387729" sldId="382"/>
            <ac:spMk id="12" creationId="{30ADA54D-4D20-465D-A20E-53ABD630E3D9}"/>
          </ac:spMkLst>
        </pc:spChg>
        <pc:picChg chg="add mod modCrop">
          <ac:chgData name="Stikker, Peter" userId="0c3ccf3c-f211-4dbb-800b-a0fe90374941" providerId="ADAL" clId="{97B41CA5-DE04-4CA2-BE70-7C7A032A18C6}" dt="2020-02-24T12:22:33.543" v="3757" actId="14100"/>
          <ac:picMkLst>
            <pc:docMk/>
            <pc:sldMk cId="2349387729" sldId="382"/>
            <ac:picMk id="5" creationId="{D865E7B4-C61B-4019-AF20-971A71EDC26F}"/>
          </ac:picMkLst>
        </pc:picChg>
        <pc:picChg chg="del">
          <ac:chgData name="Stikker, Peter" userId="0c3ccf3c-f211-4dbb-800b-a0fe90374941" providerId="ADAL" clId="{97B41CA5-DE04-4CA2-BE70-7C7A032A18C6}" dt="2020-02-24T12:22:13.380" v="3752" actId="478"/>
          <ac:picMkLst>
            <pc:docMk/>
            <pc:sldMk cId="2349387729" sldId="382"/>
            <ac:picMk id="9" creationId="{D115A1B2-D3DD-4AD6-8ABB-CAD520D00A3B}"/>
          </ac:picMkLst>
        </pc:picChg>
        <pc:picChg chg="del">
          <ac:chgData name="Stikker, Peter" userId="0c3ccf3c-f211-4dbb-800b-a0fe90374941" providerId="ADAL" clId="{97B41CA5-DE04-4CA2-BE70-7C7A032A18C6}" dt="2020-02-24T12:22:40.821" v="3759" actId="478"/>
          <ac:picMkLst>
            <pc:docMk/>
            <pc:sldMk cId="2349387729" sldId="382"/>
            <ac:picMk id="10" creationId="{9821B05E-7F37-497F-81C2-EBEC2DA7F26D}"/>
          </ac:picMkLst>
        </pc:picChg>
        <pc:picChg chg="add mod">
          <ac:chgData name="Stikker, Peter" userId="0c3ccf3c-f211-4dbb-800b-a0fe90374941" providerId="ADAL" clId="{97B41CA5-DE04-4CA2-BE70-7C7A032A18C6}" dt="2020-02-24T12:22:46.904" v="3761" actId="1076"/>
          <ac:picMkLst>
            <pc:docMk/>
            <pc:sldMk cId="2349387729" sldId="382"/>
            <ac:picMk id="13" creationId="{BD4D7DAC-6D91-4DAC-A603-76B8D9854A4D}"/>
          </ac:picMkLst>
        </pc:picChg>
      </pc:sldChg>
      <pc:sldChg chg="addSp delSp modSp add delAnim modAnim">
        <pc:chgData name="Stikker, Peter" userId="0c3ccf3c-f211-4dbb-800b-a0fe90374941" providerId="ADAL" clId="{97B41CA5-DE04-4CA2-BE70-7C7A032A18C6}" dt="2020-02-24T12:33:44.632" v="4056" actId="1076"/>
        <pc:sldMkLst>
          <pc:docMk/>
          <pc:sldMk cId="4252466393" sldId="383"/>
        </pc:sldMkLst>
        <pc:spChg chg="mod">
          <ac:chgData name="Stikker, Peter" userId="0c3ccf3c-f211-4dbb-800b-a0fe90374941" providerId="ADAL" clId="{97B41CA5-DE04-4CA2-BE70-7C7A032A18C6}" dt="2020-02-24T12:31:14.412" v="3912" actId="20577"/>
          <ac:spMkLst>
            <pc:docMk/>
            <pc:sldMk cId="4252466393" sldId="383"/>
            <ac:spMk id="2" creationId="{873C56E8-33AB-4A0A-A105-E7C8B431838F}"/>
          </ac:spMkLst>
        </pc:spChg>
        <pc:spChg chg="mod">
          <ac:chgData name="Stikker, Peter" userId="0c3ccf3c-f211-4dbb-800b-a0fe90374941" providerId="ADAL" clId="{97B41CA5-DE04-4CA2-BE70-7C7A032A18C6}" dt="2020-02-24T12:27:17.656" v="3900" actId="20577"/>
          <ac:spMkLst>
            <pc:docMk/>
            <pc:sldMk cId="4252466393" sldId="383"/>
            <ac:spMk id="3" creationId="{FC141C81-B5DA-48D8-A3EA-08C99526A7C7}"/>
          </ac:spMkLst>
        </pc:spChg>
        <pc:spChg chg="mod">
          <ac:chgData name="Stikker, Peter" userId="0c3ccf3c-f211-4dbb-800b-a0fe90374941" providerId="ADAL" clId="{97B41CA5-DE04-4CA2-BE70-7C7A032A18C6}" dt="2020-02-24T12:30:36.320" v="3906" actId="14100"/>
          <ac:spMkLst>
            <pc:docMk/>
            <pc:sldMk cId="4252466393" sldId="383"/>
            <ac:spMk id="5" creationId="{C53F7FA5-5F33-47DE-B137-682C6F36EAC5}"/>
          </ac:spMkLst>
        </pc:spChg>
        <pc:spChg chg="mod">
          <ac:chgData name="Stikker, Peter" userId="0c3ccf3c-f211-4dbb-800b-a0fe90374941" providerId="ADAL" clId="{97B41CA5-DE04-4CA2-BE70-7C7A032A18C6}" dt="2020-02-24T12:32:19.160" v="3922" actId="1076"/>
          <ac:spMkLst>
            <pc:docMk/>
            <pc:sldMk cId="4252466393" sldId="383"/>
            <ac:spMk id="7" creationId="{942039B7-5890-4917-A868-9C19B1EF4481}"/>
          </ac:spMkLst>
        </pc:spChg>
        <pc:spChg chg="mod">
          <ac:chgData name="Stikker, Peter" userId="0c3ccf3c-f211-4dbb-800b-a0fe90374941" providerId="ADAL" clId="{97B41CA5-DE04-4CA2-BE70-7C7A032A18C6}" dt="2020-02-24T12:33:44.632" v="4056" actId="1076"/>
          <ac:spMkLst>
            <pc:docMk/>
            <pc:sldMk cId="4252466393" sldId="383"/>
            <ac:spMk id="8" creationId="{34DC987C-48CF-4A02-BB95-5DE91C5E95B8}"/>
          </ac:spMkLst>
        </pc:spChg>
        <pc:picChg chg="del">
          <ac:chgData name="Stikker, Peter" userId="0c3ccf3c-f211-4dbb-800b-a0fe90374941" providerId="ADAL" clId="{97B41CA5-DE04-4CA2-BE70-7C7A032A18C6}" dt="2020-02-24T12:30:41.534" v="3908" actId="478"/>
          <ac:picMkLst>
            <pc:docMk/>
            <pc:sldMk cId="4252466393" sldId="383"/>
            <ac:picMk id="4" creationId="{28F35E7A-9090-40BA-BD0D-981C0759C1D0}"/>
          </ac:picMkLst>
        </pc:picChg>
        <pc:picChg chg="add mod modCrop">
          <ac:chgData name="Stikker, Peter" userId="0c3ccf3c-f211-4dbb-800b-a0fe90374941" providerId="ADAL" clId="{97B41CA5-DE04-4CA2-BE70-7C7A032A18C6}" dt="2020-02-24T12:32:11.134" v="3920" actId="1076"/>
          <ac:picMkLst>
            <pc:docMk/>
            <pc:sldMk cId="4252466393" sldId="383"/>
            <ac:picMk id="6" creationId="{6CC98D20-7FF6-41D5-B837-214312D36BB8}"/>
          </ac:picMkLst>
        </pc:picChg>
      </pc:sldChg>
      <pc:sldChg chg="modSp add">
        <pc:chgData name="Stikker, Peter" userId="0c3ccf3c-f211-4dbb-800b-a0fe90374941" providerId="ADAL" clId="{97B41CA5-DE04-4CA2-BE70-7C7A032A18C6}" dt="2020-02-24T13:14:26.271" v="4079" actId="20577"/>
        <pc:sldMkLst>
          <pc:docMk/>
          <pc:sldMk cId="2320925242" sldId="384"/>
        </pc:sldMkLst>
        <pc:spChg chg="mod">
          <ac:chgData name="Stikker, Peter" userId="0c3ccf3c-f211-4dbb-800b-a0fe90374941" providerId="ADAL" clId="{97B41CA5-DE04-4CA2-BE70-7C7A032A18C6}" dt="2020-02-24T13:14:21.881" v="4071" actId="20577"/>
          <ac:spMkLst>
            <pc:docMk/>
            <pc:sldMk cId="2320925242" sldId="384"/>
            <ac:spMk id="4" creationId="{9E06B522-75D0-45A8-BBC1-646064D1A065}"/>
          </ac:spMkLst>
        </pc:spChg>
        <pc:spChg chg="mod">
          <ac:chgData name="Stikker, Peter" userId="0c3ccf3c-f211-4dbb-800b-a0fe90374941" providerId="ADAL" clId="{97B41CA5-DE04-4CA2-BE70-7C7A032A18C6}" dt="2020-02-24T13:14:26.271" v="4079" actId="20577"/>
          <ac:spMkLst>
            <pc:docMk/>
            <pc:sldMk cId="2320925242" sldId="384"/>
            <ac:spMk id="5" creationId="{FD329660-1722-4502-817E-D0438763B0A4}"/>
          </ac:spMkLst>
        </pc:spChg>
      </pc:sldChg>
      <pc:sldChg chg="addSp delSp modSp add">
        <pc:chgData name="Stikker, Peter" userId="0c3ccf3c-f211-4dbb-800b-a0fe90374941" providerId="ADAL" clId="{97B41CA5-DE04-4CA2-BE70-7C7A032A18C6}" dt="2020-02-24T13:48:51.446" v="4526" actId="20577"/>
        <pc:sldMkLst>
          <pc:docMk/>
          <pc:sldMk cId="3211726839" sldId="385"/>
        </pc:sldMkLst>
        <pc:spChg chg="del">
          <ac:chgData name="Stikker, Peter" userId="0c3ccf3c-f211-4dbb-800b-a0fe90374941" providerId="ADAL" clId="{97B41CA5-DE04-4CA2-BE70-7C7A032A18C6}" dt="2020-02-24T13:14:36.563" v="4081"/>
          <ac:spMkLst>
            <pc:docMk/>
            <pc:sldMk cId="3211726839" sldId="385"/>
            <ac:spMk id="2" creationId="{0297197A-78A3-4C23-99BA-0F747C9041FA}"/>
          </ac:spMkLst>
        </pc:spChg>
        <pc:spChg chg="del">
          <ac:chgData name="Stikker, Peter" userId="0c3ccf3c-f211-4dbb-800b-a0fe90374941" providerId="ADAL" clId="{97B41CA5-DE04-4CA2-BE70-7C7A032A18C6}" dt="2020-02-24T13:14:36.563" v="4081"/>
          <ac:spMkLst>
            <pc:docMk/>
            <pc:sldMk cId="3211726839" sldId="385"/>
            <ac:spMk id="3" creationId="{08CCFD5F-3DFF-4CC0-A028-40DB9B6209B9}"/>
          </ac:spMkLst>
        </pc:spChg>
        <pc:spChg chg="add mod">
          <ac:chgData name="Stikker, Peter" userId="0c3ccf3c-f211-4dbb-800b-a0fe90374941" providerId="ADAL" clId="{97B41CA5-DE04-4CA2-BE70-7C7A032A18C6}" dt="2020-02-24T13:48:44.308" v="4524" actId="1076"/>
          <ac:spMkLst>
            <pc:docMk/>
            <pc:sldMk cId="3211726839" sldId="385"/>
            <ac:spMk id="4" creationId="{18D7DB3B-E185-4E83-9338-613C605D770B}"/>
          </ac:spMkLst>
        </pc:spChg>
        <pc:spChg chg="add mod">
          <ac:chgData name="Stikker, Peter" userId="0c3ccf3c-f211-4dbb-800b-a0fe90374941" providerId="ADAL" clId="{97B41CA5-DE04-4CA2-BE70-7C7A032A18C6}" dt="2020-02-24T13:48:51.446" v="4526" actId="20577"/>
          <ac:spMkLst>
            <pc:docMk/>
            <pc:sldMk cId="3211726839" sldId="385"/>
            <ac:spMk id="5" creationId="{68C4A37F-34BC-4BA1-8727-07F39768A760}"/>
          </ac:spMkLst>
        </pc:spChg>
      </pc:sldChg>
      <pc:sldChg chg="addSp modSp add">
        <pc:chgData name="Stikker, Peter" userId="0c3ccf3c-f211-4dbb-800b-a0fe90374941" providerId="ADAL" clId="{97B41CA5-DE04-4CA2-BE70-7C7A032A18C6}" dt="2020-02-24T13:17:18.414" v="4139" actId="1076"/>
        <pc:sldMkLst>
          <pc:docMk/>
          <pc:sldMk cId="2385754895" sldId="386"/>
        </pc:sldMkLst>
        <pc:spChg chg="add mod">
          <ac:chgData name="Stikker, Peter" userId="0c3ccf3c-f211-4dbb-800b-a0fe90374941" providerId="ADAL" clId="{97B41CA5-DE04-4CA2-BE70-7C7A032A18C6}" dt="2020-02-24T13:17:18.414" v="4139" actId="1076"/>
          <ac:spMkLst>
            <pc:docMk/>
            <pc:sldMk cId="2385754895" sldId="386"/>
            <ac:spMk id="2" creationId="{48E024FA-88CA-4375-A692-FDB89389DAE7}"/>
          </ac:spMkLst>
        </pc:spChg>
        <pc:spChg chg="mod">
          <ac:chgData name="Stikker, Peter" userId="0c3ccf3c-f211-4dbb-800b-a0fe90374941" providerId="ADAL" clId="{97B41CA5-DE04-4CA2-BE70-7C7A032A18C6}" dt="2020-02-24T13:15:54.108" v="4108" actId="20577"/>
          <ac:spMkLst>
            <pc:docMk/>
            <pc:sldMk cId="2385754895" sldId="386"/>
            <ac:spMk id="4" creationId="{18D7DB3B-E185-4E83-9338-613C605D770B}"/>
          </ac:spMkLst>
        </pc:spChg>
        <pc:spChg chg="mod">
          <ac:chgData name="Stikker, Peter" userId="0c3ccf3c-f211-4dbb-800b-a0fe90374941" providerId="ADAL" clId="{97B41CA5-DE04-4CA2-BE70-7C7A032A18C6}" dt="2020-02-24T13:16:15.246" v="4114" actId="1076"/>
          <ac:spMkLst>
            <pc:docMk/>
            <pc:sldMk cId="2385754895" sldId="386"/>
            <ac:spMk id="5" creationId="{68C4A37F-34BC-4BA1-8727-07F39768A760}"/>
          </ac:spMkLst>
        </pc:spChg>
      </pc:sldChg>
      <pc:sldChg chg="modSp add">
        <pc:chgData name="Stikker, Peter" userId="0c3ccf3c-f211-4dbb-800b-a0fe90374941" providerId="ADAL" clId="{97B41CA5-DE04-4CA2-BE70-7C7A032A18C6}" dt="2020-02-24T13:17:55.047" v="4175" actId="20577"/>
        <pc:sldMkLst>
          <pc:docMk/>
          <pc:sldMk cId="1180747472" sldId="387"/>
        </pc:sldMkLst>
        <pc:spChg chg="mod">
          <ac:chgData name="Stikker, Peter" userId="0c3ccf3c-f211-4dbb-800b-a0fe90374941" providerId="ADAL" clId="{97B41CA5-DE04-4CA2-BE70-7C7A032A18C6}" dt="2020-02-24T13:17:41.281" v="4142" actId="20577"/>
          <ac:spMkLst>
            <pc:docMk/>
            <pc:sldMk cId="1180747472" sldId="387"/>
            <ac:spMk id="4" creationId="{9E06B522-75D0-45A8-BBC1-646064D1A065}"/>
          </ac:spMkLst>
        </pc:spChg>
        <pc:spChg chg="mod">
          <ac:chgData name="Stikker, Peter" userId="0c3ccf3c-f211-4dbb-800b-a0fe90374941" providerId="ADAL" clId="{97B41CA5-DE04-4CA2-BE70-7C7A032A18C6}" dt="2020-02-24T13:17:55.047" v="4175" actId="20577"/>
          <ac:spMkLst>
            <pc:docMk/>
            <pc:sldMk cId="1180747472" sldId="387"/>
            <ac:spMk id="5" creationId="{FD329660-1722-4502-817E-D0438763B0A4}"/>
          </ac:spMkLst>
        </pc:spChg>
      </pc:sldChg>
      <pc:sldChg chg="addSp delSp modSp add">
        <pc:chgData name="Stikker, Peter" userId="0c3ccf3c-f211-4dbb-800b-a0fe90374941" providerId="ADAL" clId="{97B41CA5-DE04-4CA2-BE70-7C7A032A18C6}" dt="2020-02-24T13:19:19.528" v="4205" actId="20577"/>
        <pc:sldMkLst>
          <pc:docMk/>
          <pc:sldMk cId="3366709883" sldId="388"/>
        </pc:sldMkLst>
        <pc:spChg chg="del">
          <ac:chgData name="Stikker, Peter" userId="0c3ccf3c-f211-4dbb-800b-a0fe90374941" providerId="ADAL" clId="{97B41CA5-DE04-4CA2-BE70-7C7A032A18C6}" dt="2020-02-24T13:18:05.275" v="4177"/>
          <ac:spMkLst>
            <pc:docMk/>
            <pc:sldMk cId="3366709883" sldId="388"/>
            <ac:spMk id="2" creationId="{9F760459-FDF7-4D42-98A5-77E9493137E5}"/>
          </ac:spMkLst>
        </pc:spChg>
        <pc:spChg chg="del">
          <ac:chgData name="Stikker, Peter" userId="0c3ccf3c-f211-4dbb-800b-a0fe90374941" providerId="ADAL" clId="{97B41CA5-DE04-4CA2-BE70-7C7A032A18C6}" dt="2020-02-24T13:18:05.275" v="4177"/>
          <ac:spMkLst>
            <pc:docMk/>
            <pc:sldMk cId="3366709883" sldId="388"/>
            <ac:spMk id="3" creationId="{DBC8AC8D-7758-415E-BE97-58330DF27EBF}"/>
          </ac:spMkLst>
        </pc:spChg>
        <pc:spChg chg="add mod">
          <ac:chgData name="Stikker, Peter" userId="0c3ccf3c-f211-4dbb-800b-a0fe90374941" providerId="ADAL" clId="{97B41CA5-DE04-4CA2-BE70-7C7A032A18C6}" dt="2020-02-24T13:19:19.528" v="4205" actId="20577"/>
          <ac:spMkLst>
            <pc:docMk/>
            <pc:sldMk cId="3366709883" sldId="388"/>
            <ac:spMk id="4" creationId="{B9F04D17-5CA4-41CC-A0BD-150FB7464E82}"/>
          </ac:spMkLst>
        </pc:spChg>
        <pc:spChg chg="add mod">
          <ac:chgData name="Stikker, Peter" userId="0c3ccf3c-f211-4dbb-800b-a0fe90374941" providerId="ADAL" clId="{97B41CA5-DE04-4CA2-BE70-7C7A032A18C6}" dt="2020-02-24T13:18:59.159" v="4192" actId="14100"/>
          <ac:spMkLst>
            <pc:docMk/>
            <pc:sldMk cId="3366709883" sldId="388"/>
            <ac:spMk id="5" creationId="{8A26531D-15AD-4DFB-A9BB-8D938189748D}"/>
          </ac:spMkLst>
        </pc:spChg>
      </pc:sldChg>
      <pc:sldChg chg="modSp add">
        <pc:chgData name="Stikker, Peter" userId="0c3ccf3c-f211-4dbb-800b-a0fe90374941" providerId="ADAL" clId="{97B41CA5-DE04-4CA2-BE70-7C7A032A18C6}" dt="2020-02-24T13:20:35.481" v="4230" actId="20577"/>
        <pc:sldMkLst>
          <pc:docMk/>
          <pc:sldMk cId="1834275806" sldId="389"/>
        </pc:sldMkLst>
        <pc:spChg chg="mod">
          <ac:chgData name="Stikker, Peter" userId="0c3ccf3c-f211-4dbb-800b-a0fe90374941" providerId="ADAL" clId="{97B41CA5-DE04-4CA2-BE70-7C7A032A18C6}" dt="2020-02-24T13:20:27.272" v="4228" actId="20577"/>
          <ac:spMkLst>
            <pc:docMk/>
            <pc:sldMk cId="1834275806" sldId="389"/>
            <ac:spMk id="2" creationId="{7F0D03ED-8649-47DD-A8F8-8D49889A236A}"/>
          </ac:spMkLst>
        </pc:spChg>
        <pc:spChg chg="mod">
          <ac:chgData name="Stikker, Peter" userId="0c3ccf3c-f211-4dbb-800b-a0fe90374941" providerId="ADAL" clId="{97B41CA5-DE04-4CA2-BE70-7C7A032A18C6}" dt="2020-02-24T13:20:35.481" v="4230" actId="20577"/>
          <ac:spMkLst>
            <pc:docMk/>
            <pc:sldMk cId="1834275806" sldId="389"/>
            <ac:spMk id="3" creationId="{8F5DAE65-2BC7-420C-8855-09A9E4AB1A48}"/>
          </ac:spMkLst>
        </pc:spChg>
      </pc:sldChg>
      <pc:sldChg chg="add del">
        <pc:chgData name="Stikker, Peter" userId="0c3ccf3c-f211-4dbb-800b-a0fe90374941" providerId="ADAL" clId="{97B41CA5-DE04-4CA2-BE70-7C7A032A18C6}" dt="2020-02-24T14:25:32.159" v="4538" actId="47"/>
        <pc:sldMkLst>
          <pc:docMk/>
          <pc:sldMk cId="476142879" sldId="390"/>
        </pc:sldMkLst>
      </pc:sldChg>
      <pc:sldChg chg="add del">
        <pc:chgData name="Stikker, Peter" userId="0c3ccf3c-f211-4dbb-800b-a0fe90374941" providerId="ADAL" clId="{97B41CA5-DE04-4CA2-BE70-7C7A032A18C6}" dt="2020-02-24T13:39:10.656" v="4519" actId="47"/>
        <pc:sldMkLst>
          <pc:docMk/>
          <pc:sldMk cId="3995776136" sldId="390"/>
        </pc:sldMkLst>
      </pc:sldChg>
      <pc:sldChg chg="add del">
        <pc:chgData name="Stikker, Peter" userId="0c3ccf3c-f211-4dbb-800b-a0fe90374941" providerId="ADAL" clId="{97B41CA5-DE04-4CA2-BE70-7C7A032A18C6}" dt="2020-02-24T14:25:20.276" v="4536" actId="47"/>
        <pc:sldMkLst>
          <pc:docMk/>
          <pc:sldMk cId="3874652400" sldId="391"/>
        </pc:sldMkLst>
      </pc:sldChg>
      <pc:sldMasterChg chg="delSldLayout">
        <pc:chgData name="Stikker, Peter" userId="0c3ccf3c-f211-4dbb-800b-a0fe90374941" providerId="ADAL" clId="{97B41CA5-DE04-4CA2-BE70-7C7A032A18C6}" dt="2020-02-24T13:20:40.014" v="4231" actId="47"/>
        <pc:sldMasterMkLst>
          <pc:docMk/>
          <pc:sldMasterMk cId="1559337077" sldId="2147483660"/>
        </pc:sldMasterMkLst>
        <pc:sldLayoutChg chg="del">
          <pc:chgData name="Stikker, Peter" userId="0c3ccf3c-f211-4dbb-800b-a0fe90374941" providerId="ADAL" clId="{97B41CA5-DE04-4CA2-BE70-7C7A032A18C6}" dt="2020-02-24T13:20:40.014" v="4231" actId="47"/>
          <pc:sldLayoutMkLst>
            <pc:docMk/>
            <pc:sldMasterMk cId="1559337077" sldId="2147483660"/>
            <pc:sldLayoutMk cId="3952231341" sldId="2147483674"/>
          </pc:sldLayoutMkLst>
        </pc:sldLayoutChg>
        <pc:sldLayoutChg chg="del">
          <pc:chgData name="Stikker, Peter" userId="0c3ccf3c-f211-4dbb-800b-a0fe90374941" providerId="ADAL" clId="{97B41CA5-DE04-4CA2-BE70-7C7A032A18C6}" dt="2020-02-24T13:17:29.144" v="4140" actId="47"/>
          <pc:sldLayoutMkLst>
            <pc:docMk/>
            <pc:sldMasterMk cId="1559337077" sldId="2147483660"/>
            <pc:sldLayoutMk cId="631650863" sldId="2147483675"/>
          </pc:sldLayoutMkLst>
        </pc:sldLayoutChg>
      </pc:sldMasterChg>
    </pc:docChg>
  </pc:docChgLst>
  <pc:docChgLst>
    <pc:chgData name="Peter" userId="0c3ccf3c-f211-4dbb-800b-a0fe90374941" providerId="ADAL" clId="{06758B36-AF37-49A5-BB06-C4D491E0C123}"/>
    <pc:docChg chg="addSld delSld modSld modSection">
      <pc:chgData name="Peter" userId="0c3ccf3c-f211-4dbb-800b-a0fe90374941" providerId="ADAL" clId="{06758B36-AF37-49A5-BB06-C4D491E0C123}" dt="2020-06-03T16:31:28.064" v="3" actId="20577"/>
      <pc:docMkLst>
        <pc:docMk/>
      </pc:docMkLst>
      <pc:sldChg chg="modSp mod">
        <pc:chgData name="Peter" userId="0c3ccf3c-f211-4dbb-800b-a0fe90374941" providerId="ADAL" clId="{06758B36-AF37-49A5-BB06-C4D491E0C123}" dt="2020-06-03T16:31:28.064" v="3" actId="20577"/>
        <pc:sldMkLst>
          <pc:docMk/>
          <pc:sldMk cId="1754956990" sldId="495"/>
        </pc:sldMkLst>
        <pc:spChg chg="mod">
          <ac:chgData name="Peter" userId="0c3ccf3c-f211-4dbb-800b-a0fe90374941" providerId="ADAL" clId="{06758B36-AF37-49A5-BB06-C4D491E0C123}" dt="2020-06-03T16:31:28.064" v="3" actId="20577"/>
          <ac:spMkLst>
            <pc:docMk/>
            <pc:sldMk cId="1754956990" sldId="495"/>
            <ac:spMk id="3" creationId="{3B91BB73-F02D-4015-9E9B-0BF47FBA619F}"/>
          </ac:spMkLst>
        </pc:spChg>
      </pc:sldChg>
      <pc:sldChg chg="del">
        <pc:chgData name="Peter" userId="0c3ccf3c-f211-4dbb-800b-a0fe90374941" providerId="ADAL" clId="{06758B36-AF37-49A5-BB06-C4D491E0C123}" dt="2020-06-03T16:31:13.397" v="0" actId="2696"/>
        <pc:sldMkLst>
          <pc:docMk/>
          <pc:sldMk cId="802843012" sldId="497"/>
        </pc:sldMkLst>
      </pc:sldChg>
      <pc:sldChg chg="add">
        <pc:chgData name="Peter" userId="0c3ccf3c-f211-4dbb-800b-a0fe90374941" providerId="ADAL" clId="{06758B36-AF37-49A5-BB06-C4D491E0C123}" dt="2020-06-03T16:31:18.272" v="1"/>
        <pc:sldMkLst>
          <pc:docMk/>
          <pc:sldMk cId="1941439595" sldId="497"/>
        </pc:sldMkLst>
      </pc:sldChg>
      <pc:sldChg chg="del">
        <pc:chgData name="Peter" userId="0c3ccf3c-f211-4dbb-800b-a0fe90374941" providerId="ADAL" clId="{06758B36-AF37-49A5-BB06-C4D491E0C123}" dt="2020-06-03T16:31:13.397" v="0" actId="2696"/>
        <pc:sldMkLst>
          <pc:docMk/>
          <pc:sldMk cId="2514621100" sldId="498"/>
        </pc:sldMkLst>
      </pc:sldChg>
      <pc:sldChg chg="add">
        <pc:chgData name="Peter" userId="0c3ccf3c-f211-4dbb-800b-a0fe90374941" providerId="ADAL" clId="{06758B36-AF37-49A5-BB06-C4D491E0C123}" dt="2020-06-03T16:31:18.272" v="1"/>
        <pc:sldMkLst>
          <pc:docMk/>
          <pc:sldMk cId="2999008077" sldId="498"/>
        </pc:sldMkLst>
      </pc:sldChg>
      <pc:sldChg chg="del">
        <pc:chgData name="Peter" userId="0c3ccf3c-f211-4dbb-800b-a0fe90374941" providerId="ADAL" clId="{06758B36-AF37-49A5-BB06-C4D491E0C123}" dt="2020-06-03T16:31:13.397" v="0" actId="2696"/>
        <pc:sldMkLst>
          <pc:docMk/>
          <pc:sldMk cId="3271072896" sldId="499"/>
        </pc:sldMkLst>
      </pc:sldChg>
      <pc:sldChg chg="add">
        <pc:chgData name="Peter" userId="0c3ccf3c-f211-4dbb-800b-a0fe90374941" providerId="ADAL" clId="{06758B36-AF37-49A5-BB06-C4D491E0C123}" dt="2020-06-03T16:31:18.272" v="1"/>
        <pc:sldMkLst>
          <pc:docMk/>
          <pc:sldMk cId="3998385851" sldId="499"/>
        </pc:sldMkLst>
      </pc:sldChg>
      <pc:sldChg chg="add">
        <pc:chgData name="Peter" userId="0c3ccf3c-f211-4dbb-800b-a0fe90374941" providerId="ADAL" clId="{06758B36-AF37-49A5-BB06-C4D491E0C123}" dt="2020-06-03T16:31:18.272" v="1"/>
        <pc:sldMkLst>
          <pc:docMk/>
          <pc:sldMk cId="348083671" sldId="500"/>
        </pc:sldMkLst>
      </pc:sldChg>
      <pc:sldChg chg="del">
        <pc:chgData name="Peter" userId="0c3ccf3c-f211-4dbb-800b-a0fe90374941" providerId="ADAL" clId="{06758B36-AF37-49A5-BB06-C4D491E0C123}" dt="2020-06-03T16:31:13.397" v="0" actId="2696"/>
        <pc:sldMkLst>
          <pc:docMk/>
          <pc:sldMk cId="2961590014" sldId="500"/>
        </pc:sldMkLst>
      </pc:sldChg>
      <pc:sldChg chg="del">
        <pc:chgData name="Peter" userId="0c3ccf3c-f211-4dbb-800b-a0fe90374941" providerId="ADAL" clId="{06758B36-AF37-49A5-BB06-C4D491E0C123}" dt="2020-06-03T16:31:13.397" v="0" actId="2696"/>
        <pc:sldMkLst>
          <pc:docMk/>
          <pc:sldMk cId="1426669961" sldId="501"/>
        </pc:sldMkLst>
      </pc:sldChg>
      <pc:sldChg chg="add">
        <pc:chgData name="Peter" userId="0c3ccf3c-f211-4dbb-800b-a0fe90374941" providerId="ADAL" clId="{06758B36-AF37-49A5-BB06-C4D491E0C123}" dt="2020-06-03T16:31:18.272" v="1"/>
        <pc:sldMkLst>
          <pc:docMk/>
          <pc:sldMk cId="3280458756" sldId="501"/>
        </pc:sldMkLst>
      </pc:sldChg>
      <pc:sldChg chg="del">
        <pc:chgData name="Peter" userId="0c3ccf3c-f211-4dbb-800b-a0fe90374941" providerId="ADAL" clId="{06758B36-AF37-49A5-BB06-C4D491E0C123}" dt="2020-06-03T16:31:13.397" v="0" actId="2696"/>
        <pc:sldMkLst>
          <pc:docMk/>
          <pc:sldMk cId="1730942490" sldId="502"/>
        </pc:sldMkLst>
      </pc:sldChg>
      <pc:sldChg chg="modSp add mod">
        <pc:chgData name="Peter" userId="0c3ccf3c-f211-4dbb-800b-a0fe90374941" providerId="ADAL" clId="{06758B36-AF37-49A5-BB06-C4D491E0C123}" dt="2020-06-03T16:31:22.383" v="2" actId="20577"/>
        <pc:sldMkLst>
          <pc:docMk/>
          <pc:sldMk cId="3143178942" sldId="502"/>
        </pc:sldMkLst>
        <pc:spChg chg="mod">
          <ac:chgData name="Peter" userId="0c3ccf3c-f211-4dbb-800b-a0fe90374941" providerId="ADAL" clId="{06758B36-AF37-49A5-BB06-C4D491E0C123}" dt="2020-06-03T16:31:22.383" v="2" actId="20577"/>
          <ac:spMkLst>
            <pc:docMk/>
            <pc:sldMk cId="3143178942" sldId="502"/>
            <ac:spMk id="3" creationId="{3B91BB73-F02D-4015-9E9B-0BF47FBA619F}"/>
          </ac:spMkLst>
        </pc:spChg>
      </pc:sldChg>
      <pc:sldChg chg="add">
        <pc:chgData name="Peter" userId="0c3ccf3c-f211-4dbb-800b-a0fe90374941" providerId="ADAL" clId="{06758B36-AF37-49A5-BB06-C4D491E0C123}" dt="2020-06-03T16:31:18.272" v="1"/>
        <pc:sldMkLst>
          <pc:docMk/>
          <pc:sldMk cId="1037539308" sldId="503"/>
        </pc:sldMkLst>
      </pc:sldChg>
      <pc:sldChg chg="del">
        <pc:chgData name="Peter" userId="0c3ccf3c-f211-4dbb-800b-a0fe90374941" providerId="ADAL" clId="{06758B36-AF37-49A5-BB06-C4D491E0C123}" dt="2020-06-03T16:31:13.397" v="0" actId="2696"/>
        <pc:sldMkLst>
          <pc:docMk/>
          <pc:sldMk cId="3899738562" sldId="5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7F388-4A1B-422D-9C3F-159DD0047C1B}" type="datetimeFigureOut">
              <a:rPr lang="nl-NL" smtClean="0"/>
              <a:t>9-4-2021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E9B3A-A0EF-4859-94A3-2C91570F1A6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3795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err="1"/>
              <a:t>Waiter</a:t>
            </a:r>
            <a:r>
              <a:rPr lang="nl-NL" sz="1200" dirty="0"/>
              <a:t> picture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Unknown</a:t>
            </a:r>
            <a:r>
              <a:rPr lang="nl-NL" sz="1200" dirty="0"/>
              <a:t> Author is </a:t>
            </a:r>
            <a:r>
              <a:rPr lang="nl-NL" sz="1200" dirty="0" err="1"/>
              <a:t>licensed</a:t>
            </a:r>
            <a:r>
              <a:rPr lang="nl-NL" sz="1200" dirty="0"/>
              <a:t> 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>
                <a:hlinkClick r:id="rId3" tooltip="https://creativecommons.org/licenses/by-nc-sa/3.0/"/>
              </a:rPr>
              <a:t>CC BY-SA-NC</a:t>
            </a:r>
            <a:endParaRPr lang="nl-NL" sz="12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E9B3A-A0EF-4859-94A3-2C91570F1A6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147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effectLst/>
              </a:rPr>
              <a:t>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i="1" dirty="0">
                <a:effectLst/>
              </a:rPr>
              <a:t>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Gorakala</a:t>
            </a:r>
            <a:r>
              <a:rPr lang="en-US" dirty="0">
                <a:effectLst/>
              </a:rPr>
              <a:t>, S.K., &amp; </a:t>
            </a:r>
            <a:r>
              <a:rPr lang="en-US" dirty="0" err="1">
                <a:effectLst/>
              </a:rPr>
              <a:t>Usuelli</a:t>
            </a:r>
            <a:r>
              <a:rPr lang="en-US" dirty="0">
                <a:effectLst/>
              </a:rPr>
              <a:t>, M. (2015). </a:t>
            </a:r>
            <a:r>
              <a:rPr lang="en-GB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Building a Recommendation System with R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Packt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Publishing: Birmingham, UK</a:t>
            </a:r>
          </a:p>
          <a:p>
            <a:r>
              <a:rPr lang="nl-NL" dirty="0"/>
              <a:t>https://dictionary.cambridge.org/dictionary/english/recommendation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E9B3A-A0EF-4859-94A3-2C91570F1A69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2992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effectLst/>
              </a:rPr>
              <a:t>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>
                <a:effectLst/>
              </a:rPr>
              <a:t>References</a:t>
            </a:r>
            <a:endParaRPr lang="nl-NL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>
                <a:effectLst/>
              </a:rPr>
              <a:t>Hrnjica</a:t>
            </a:r>
            <a:r>
              <a:rPr lang="nl-NL" dirty="0">
                <a:effectLst/>
              </a:rPr>
              <a:t>, B., Music, D., &amp; </a:t>
            </a:r>
            <a:r>
              <a:rPr lang="nl-NL" dirty="0" err="1">
                <a:effectLst/>
              </a:rPr>
              <a:t>Softic</a:t>
            </a:r>
            <a:r>
              <a:rPr lang="nl-NL" dirty="0">
                <a:effectLst/>
              </a:rPr>
              <a:t>, S. (2020). Model-</a:t>
            </a:r>
            <a:r>
              <a:rPr lang="nl-NL" dirty="0" err="1">
                <a:effectLst/>
              </a:rPr>
              <a:t>based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recommender</a:t>
            </a:r>
            <a:r>
              <a:rPr lang="nl-NL" dirty="0">
                <a:effectLst/>
              </a:rPr>
              <a:t> systems. In F. Al-</a:t>
            </a:r>
            <a:r>
              <a:rPr lang="nl-NL" dirty="0" err="1">
                <a:effectLst/>
              </a:rPr>
              <a:t>Turjman</a:t>
            </a:r>
            <a:r>
              <a:rPr lang="nl-NL" dirty="0">
                <a:effectLst/>
              </a:rPr>
              <a:t> (Ed.), </a:t>
            </a:r>
            <a:r>
              <a:rPr lang="nl-NL" i="1" dirty="0">
                <a:effectLst/>
              </a:rPr>
              <a:t>Trends in </a:t>
            </a:r>
            <a:r>
              <a:rPr lang="nl-NL" i="1" dirty="0" err="1">
                <a:effectLst/>
              </a:rPr>
              <a:t>cloud-based</a:t>
            </a:r>
            <a:r>
              <a:rPr lang="nl-NL" i="1" dirty="0">
                <a:effectLst/>
              </a:rPr>
              <a:t> </a:t>
            </a:r>
            <a:r>
              <a:rPr lang="nl-NL" i="1" dirty="0" err="1">
                <a:effectLst/>
              </a:rPr>
              <a:t>IoT</a:t>
            </a:r>
            <a:r>
              <a:rPr lang="nl-NL" dirty="0">
                <a:effectLst/>
              </a:rPr>
              <a:t> (pp. 125–146). Springer.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E9B3A-A0EF-4859-94A3-2C91570F1A6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167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effectLst/>
              </a:rPr>
              <a:t>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>
                <a:effectLst/>
              </a:rPr>
              <a:t>References</a:t>
            </a:r>
            <a:endParaRPr lang="nl-NL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>
                <a:effectLst/>
              </a:rPr>
              <a:t>Hrnjica</a:t>
            </a:r>
            <a:r>
              <a:rPr lang="nl-NL" dirty="0">
                <a:effectLst/>
              </a:rPr>
              <a:t>, B., Music, D., &amp; </a:t>
            </a:r>
            <a:r>
              <a:rPr lang="nl-NL" dirty="0" err="1">
                <a:effectLst/>
              </a:rPr>
              <a:t>Softic</a:t>
            </a:r>
            <a:r>
              <a:rPr lang="nl-NL" dirty="0">
                <a:effectLst/>
              </a:rPr>
              <a:t>, S. (2020). Model-</a:t>
            </a:r>
            <a:r>
              <a:rPr lang="nl-NL" dirty="0" err="1">
                <a:effectLst/>
              </a:rPr>
              <a:t>based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recommender</a:t>
            </a:r>
            <a:r>
              <a:rPr lang="nl-NL" dirty="0">
                <a:effectLst/>
              </a:rPr>
              <a:t> systems. In F. Al-</a:t>
            </a:r>
            <a:r>
              <a:rPr lang="nl-NL" dirty="0" err="1">
                <a:effectLst/>
              </a:rPr>
              <a:t>Turjman</a:t>
            </a:r>
            <a:r>
              <a:rPr lang="nl-NL" dirty="0">
                <a:effectLst/>
              </a:rPr>
              <a:t> (Ed.), </a:t>
            </a:r>
            <a:r>
              <a:rPr lang="nl-NL" i="1" dirty="0">
                <a:effectLst/>
              </a:rPr>
              <a:t>Trends in </a:t>
            </a:r>
            <a:r>
              <a:rPr lang="nl-NL" i="1" dirty="0" err="1">
                <a:effectLst/>
              </a:rPr>
              <a:t>cloud-based</a:t>
            </a:r>
            <a:r>
              <a:rPr lang="nl-NL" i="1" dirty="0">
                <a:effectLst/>
              </a:rPr>
              <a:t> </a:t>
            </a:r>
            <a:r>
              <a:rPr lang="nl-NL" i="1" dirty="0" err="1">
                <a:effectLst/>
              </a:rPr>
              <a:t>IoT</a:t>
            </a:r>
            <a:r>
              <a:rPr lang="nl-NL" dirty="0">
                <a:effectLst/>
              </a:rPr>
              <a:t> (pp. 125–146). Springer.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E9B3A-A0EF-4859-94A3-2C91570F1A69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611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effectLst/>
              </a:rPr>
              <a:t>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>
                <a:effectLst/>
              </a:rPr>
              <a:t>References</a:t>
            </a:r>
            <a:endParaRPr lang="nl-NL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>
                <a:effectLst/>
              </a:rPr>
              <a:t>Hrnjica</a:t>
            </a:r>
            <a:r>
              <a:rPr lang="nl-NL" dirty="0">
                <a:effectLst/>
              </a:rPr>
              <a:t>, B., Music, D., &amp; </a:t>
            </a:r>
            <a:r>
              <a:rPr lang="nl-NL" dirty="0" err="1">
                <a:effectLst/>
              </a:rPr>
              <a:t>Softic</a:t>
            </a:r>
            <a:r>
              <a:rPr lang="nl-NL" dirty="0">
                <a:effectLst/>
              </a:rPr>
              <a:t>, S. (2020). Model-</a:t>
            </a:r>
            <a:r>
              <a:rPr lang="nl-NL" dirty="0" err="1">
                <a:effectLst/>
              </a:rPr>
              <a:t>based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recommender</a:t>
            </a:r>
            <a:r>
              <a:rPr lang="nl-NL" dirty="0">
                <a:effectLst/>
              </a:rPr>
              <a:t> systems. In F. Al-</a:t>
            </a:r>
            <a:r>
              <a:rPr lang="nl-NL" dirty="0" err="1">
                <a:effectLst/>
              </a:rPr>
              <a:t>Turjman</a:t>
            </a:r>
            <a:r>
              <a:rPr lang="nl-NL" dirty="0">
                <a:effectLst/>
              </a:rPr>
              <a:t> (Ed.), </a:t>
            </a:r>
            <a:r>
              <a:rPr lang="nl-NL" i="1" dirty="0">
                <a:effectLst/>
              </a:rPr>
              <a:t>Trends in </a:t>
            </a:r>
            <a:r>
              <a:rPr lang="nl-NL" i="1" dirty="0" err="1">
                <a:effectLst/>
              </a:rPr>
              <a:t>cloud-based</a:t>
            </a:r>
            <a:r>
              <a:rPr lang="nl-NL" i="1" dirty="0">
                <a:effectLst/>
              </a:rPr>
              <a:t> </a:t>
            </a:r>
            <a:r>
              <a:rPr lang="nl-NL" i="1" dirty="0" err="1">
                <a:effectLst/>
              </a:rPr>
              <a:t>IoT</a:t>
            </a:r>
            <a:r>
              <a:rPr lang="nl-NL" dirty="0">
                <a:effectLst/>
              </a:rPr>
              <a:t> (pp. 125–146). Springer.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7E9B3A-A0EF-4859-94A3-2C91570F1A69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13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8D21B-9A99-41A0-9520-6F68EEF9A5D5}" type="slidenum">
              <a:rPr lang="nl-NL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97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09467" y="1268760"/>
            <a:ext cx="11382533" cy="55892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007436" y="1412777"/>
            <a:ext cx="9490257" cy="4159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Engineering, Design and Computing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31904" y="4723334"/>
            <a:ext cx="6014400" cy="937915"/>
          </a:xfrm>
          <a:prstGeom prst="rect">
            <a:avLst/>
          </a:prstGeom>
        </p:spPr>
        <p:txBody>
          <a:bodyPr lIns="0" bIns="0" anchor="b"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Locatie</a:t>
            </a:r>
          </a:p>
          <a:p>
            <a:pPr lvl="0"/>
            <a:r>
              <a:rPr lang="nl-NL" dirty="0"/>
              <a:t>Naam</a:t>
            </a:r>
          </a:p>
          <a:p>
            <a:pPr lvl="0"/>
            <a:r>
              <a:rPr lang="nl-NL" dirty="0"/>
              <a:t>Datum [</a:t>
            </a:r>
            <a:r>
              <a:rPr lang="nl-NL" dirty="0" err="1"/>
              <a:t>dd</a:t>
            </a:r>
            <a:r>
              <a:rPr lang="nl-NL" dirty="0"/>
              <a:t> maand </a:t>
            </a:r>
            <a:r>
              <a:rPr lang="nl-NL" dirty="0" err="1"/>
              <a:t>jjjj</a:t>
            </a:r>
            <a:r>
              <a:rPr lang="nl-NL" dirty="0"/>
              <a:t>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3499" y="1988840"/>
            <a:ext cx="9163200" cy="1310400"/>
          </a:xfrm>
        </p:spPr>
        <p:txBody>
          <a:bodyPr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Hier de titel van uw presentatie over maximaal twee regels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27701" y="3432736"/>
            <a:ext cx="8380800" cy="1220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Hier de subtitel van uw presentatie over maximaal twee regels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CBE68-3BCE-4D80-8CCE-4AD6A659CA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5" y="16878"/>
            <a:ext cx="1944216" cy="891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23AEA-76B4-4A8D-AD26-F635DA9E2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9" y="6538913"/>
            <a:ext cx="161905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6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0F4E-08B1-4E47-88E6-F552C04EFE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Questions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2DDC3-619B-4948-87EC-DFC9080E2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21537-134B-43CF-BAE0-9FF393787704}"/>
              </a:ext>
            </a:extLst>
          </p:cNvPr>
          <p:cNvSpPr txBox="1"/>
          <p:nvPr/>
        </p:nvSpPr>
        <p:spPr>
          <a:xfrm>
            <a:off x="4924035" y="2202775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2800" dirty="0" err="1">
                <a:solidFill>
                  <a:schemeClr val="bg1"/>
                </a:solidFill>
              </a:rPr>
              <a:t>Any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Questions</a:t>
            </a:r>
            <a:r>
              <a:rPr lang="nl-NL" sz="2800" dirty="0">
                <a:solidFill>
                  <a:schemeClr val="bg1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Question Mark">
                <a:extLst>
                  <a:ext uri="{FF2B5EF4-FFF2-40B4-BE49-F238E27FC236}">
                    <a16:creationId xmlns:a16="http://schemas.microsoft.com/office/drawing/2014/main" id="{7D42C8B7-45D4-44C2-9835-9C363D15F0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997268"/>
                  </p:ext>
                </p:extLst>
              </p:nvPr>
            </p:nvGraphicFramePr>
            <p:xfrm>
              <a:off x="5644574" y="3009185"/>
              <a:ext cx="1281141" cy="18809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81141" cy="1880994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04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Question Mark">
                <a:extLst>
                  <a:ext uri="{FF2B5EF4-FFF2-40B4-BE49-F238E27FC236}">
                    <a16:creationId xmlns:a16="http://schemas.microsoft.com/office/drawing/2014/main" id="{7D42C8B7-45D4-44C2-9835-9C363D15F0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4574" y="3009185"/>
                <a:ext cx="1281141" cy="1880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8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51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Rectangle 3"/>
          <p:cNvSpPr/>
          <p:nvPr/>
        </p:nvSpPr>
        <p:spPr>
          <a:xfrm>
            <a:off x="584797" y="692696"/>
            <a:ext cx="11607204" cy="616530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90187" y="932360"/>
            <a:ext cx="10286400" cy="696440"/>
          </a:xfrm>
        </p:spPr>
        <p:txBody>
          <a:bodyPr/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83499" y="1988841"/>
            <a:ext cx="9926400" cy="31811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defRPr sz="3200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1" descr="Inholland_Monogram_P_Magen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2" y="44624"/>
            <a:ext cx="866509" cy="6480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374D1-4966-41FA-948F-6E318597593D}"/>
              </a:ext>
            </a:extLst>
          </p:cNvPr>
          <p:cNvSpPr txBox="1"/>
          <p:nvPr/>
        </p:nvSpPr>
        <p:spPr>
          <a:xfrm rot="16200000">
            <a:off x="-325480" y="5834233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  <p:extLst>
      <p:ext uri="{BB962C8B-B14F-4D97-AF65-F5344CB8AC3E}">
        <p14:creationId xmlns:p14="http://schemas.microsoft.com/office/powerpoint/2010/main" val="15484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inholland-hogeschool-wit-12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42" y="2251818"/>
            <a:ext cx="5759716" cy="1709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34" y="2956934"/>
            <a:ext cx="6421133" cy="8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Agenda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321944" y="1108947"/>
            <a:ext cx="10490855" cy="4903664"/>
          </a:xfrm>
          <a:prstGeom prst="rect">
            <a:avLst/>
          </a:prstGeom>
        </p:spPr>
        <p:txBody>
          <a:bodyPr>
            <a:normAutofit/>
          </a:bodyPr>
          <a:lstStyle>
            <a:lvl2pPr marL="0" indent="-342000">
              <a:spcBef>
                <a:spcPts val="4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/>
            </a:lvl2pPr>
          </a:lstStyle>
          <a:p>
            <a:pPr lvl="1"/>
            <a:r>
              <a:rPr lang="nl-NL" dirty="0"/>
              <a:t>Agendapunt 1</a:t>
            </a:r>
          </a:p>
          <a:p>
            <a:pPr lvl="1"/>
            <a:r>
              <a:rPr lang="nl-NL" dirty="0"/>
              <a:t>Agendapunt 2</a:t>
            </a:r>
          </a:p>
          <a:p>
            <a:pPr lvl="1"/>
            <a:r>
              <a:rPr lang="nl-NL" dirty="0"/>
              <a:t>Agendapunt 3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7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23499" y="60385"/>
            <a:ext cx="10286400" cy="62796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23498" y="927790"/>
            <a:ext cx="10589301" cy="5222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3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ee kaders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627745" y="923026"/>
            <a:ext cx="4800600" cy="5161564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rechter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41945" y="923026"/>
            <a:ext cx="4800000" cy="5161564"/>
          </a:xfrm>
          <a:prstGeom prst="rect">
            <a:avLst/>
          </a:prstGeom>
        </p:spPr>
        <p:txBody>
          <a:bodyPr anchor="t"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 linker kolom</a:t>
            </a:r>
          </a:p>
          <a:p>
            <a:pPr lvl="1"/>
            <a:r>
              <a:rPr lang="nl-NL" dirty="0"/>
              <a:t>Een</a:t>
            </a:r>
          </a:p>
          <a:p>
            <a:pPr lvl="1"/>
            <a:r>
              <a:rPr lang="nl-NL" dirty="0"/>
              <a:t>Twee</a:t>
            </a:r>
          </a:p>
          <a:p>
            <a:pPr lvl="1"/>
            <a:r>
              <a:rPr lang="nl-NL" dirty="0"/>
              <a:t>Drie</a:t>
            </a:r>
          </a:p>
          <a:p>
            <a:pPr lvl="1"/>
            <a:r>
              <a:rPr lang="nl-NL" dirty="0"/>
              <a:t>Enzovoort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1945" y="60698"/>
            <a:ext cx="10286400" cy="62796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074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plaa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1148" y="894325"/>
            <a:ext cx="5121652" cy="519028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41945" y="894324"/>
            <a:ext cx="4800449" cy="5190279"/>
          </a:xfrm>
          <a:prstGeom prst="rect">
            <a:avLst/>
          </a:prstGeom>
        </p:spPr>
        <p:txBody>
          <a:bodyPr/>
          <a:lstStyle>
            <a:lvl2pPr marL="270000" indent="-270000">
              <a:buFont typeface="Lucida Grande"/>
              <a:buChar char="-"/>
              <a:defRPr/>
            </a:lvl2pPr>
            <a:lvl3pPr marL="270000" indent="-270000">
              <a:buFont typeface="Lucida Grande"/>
              <a:buChar char="-"/>
              <a:defRPr/>
            </a:lvl3pPr>
            <a:lvl4pPr marL="270000" indent="-270000">
              <a:buFont typeface="Lucida Grande"/>
              <a:buChar char="-"/>
              <a:defRPr/>
            </a:lvl4pPr>
            <a:lvl5pPr marL="270000" indent="-270000">
              <a:buFont typeface="Lucida Grande"/>
              <a:buChar char="-"/>
              <a:defRPr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Een</a:t>
            </a:r>
          </a:p>
          <a:p>
            <a:pPr lvl="2"/>
            <a:r>
              <a:rPr lang="nl-NL" dirty="0"/>
              <a:t>Twee</a:t>
            </a:r>
          </a:p>
          <a:p>
            <a:pPr lvl="2"/>
            <a:r>
              <a:rPr lang="nl-NL" dirty="0"/>
              <a:t>Drie</a:t>
            </a:r>
          </a:p>
          <a:p>
            <a:pPr lvl="2"/>
            <a:r>
              <a:rPr lang="nl-NL" dirty="0"/>
              <a:t>Enzovoort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1945" y="55073"/>
            <a:ext cx="10286400" cy="62796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26400" y="640800"/>
            <a:ext cx="10286400" cy="12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baseline="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/>
              <a:ea typeface="+mj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5405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atje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7440" y="819509"/>
            <a:ext cx="5276059" cy="5265095"/>
          </a:xfrm>
          <a:prstGeom prst="rect">
            <a:avLst/>
          </a:prstGeom>
        </p:spPr>
        <p:txBody>
          <a:bodyPr/>
          <a:lstStyle>
            <a:lvl1pPr marL="0">
              <a:buFont typeface="Lucida Grande"/>
              <a:buNone/>
              <a:defRPr sz="2800"/>
            </a:lvl1pPr>
            <a:lvl2pPr marL="90000" indent="-277200">
              <a:buClr>
                <a:schemeClr val="bg2"/>
              </a:buClr>
              <a:buFont typeface="Arial"/>
              <a:buNone/>
              <a:defRPr sz="2400" baseline="0"/>
            </a:lvl2pPr>
            <a:lvl3pPr marL="90000" indent="-277200">
              <a:buClr>
                <a:schemeClr val="bg2"/>
              </a:buClr>
              <a:buFont typeface="Wingdings" charset="2"/>
              <a:buAutoNum type="arabicPlain"/>
              <a:defRPr sz="2000"/>
            </a:lvl3pPr>
            <a:lvl4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4pPr>
            <a:lvl5pPr marL="90000" indent="-277200">
              <a:buClr>
                <a:schemeClr val="bg2"/>
              </a:buClr>
              <a:buFont typeface="Wingdings" charset="2"/>
              <a:buAutoNum type="arabicPlain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012351" y="819508"/>
            <a:ext cx="4800449" cy="5265095"/>
          </a:xfrm>
          <a:prstGeom prst="rect">
            <a:avLst/>
          </a:prstGeom>
        </p:spPr>
        <p:txBody>
          <a:bodyPr anchor="t"/>
          <a:lstStyle>
            <a:lvl1pPr>
              <a:buFont typeface="Arial"/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0" indent="0">
              <a:buFont typeface="Lucida Grande"/>
              <a:buNone/>
              <a:defRPr b="0" baseline="0">
                <a:solidFill>
                  <a:schemeClr val="bg1"/>
                </a:solidFill>
                <a:latin typeface="+mn-lt"/>
              </a:defRPr>
            </a:lvl2pPr>
            <a:lvl3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3pPr>
            <a:lvl4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4pPr>
            <a:lvl5pPr marL="270000" indent="-270000">
              <a:buFont typeface="Lucida Grande"/>
              <a:buNone/>
              <a:defRPr b="0">
                <a:solidFill>
                  <a:schemeClr val="bg1"/>
                </a:solidFill>
                <a:latin typeface="+mn-lt"/>
              </a:defRPr>
            </a:lvl5pPr>
          </a:lstStyle>
          <a:p>
            <a:pPr lvl="1"/>
            <a:r>
              <a:rPr lang="nl-NL" dirty="0"/>
              <a:t>Tekst over het plaatje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07440" y="24381"/>
            <a:ext cx="10286400" cy="62796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67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3075200" cy="365125"/>
          </a:xfrm>
        </p:spPr>
        <p:txBody>
          <a:bodyPr/>
          <a:lstStyle/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4947" y="75564"/>
            <a:ext cx="10286400" cy="62796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1074947" y="899180"/>
            <a:ext cx="10737853" cy="53290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2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8814" y="60698"/>
            <a:ext cx="10286400" cy="62796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44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501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75387" y="692696"/>
            <a:ext cx="11616615" cy="61653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945" y="64736"/>
            <a:ext cx="10286400" cy="627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680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65EC8689-C027-4C1B-AFD7-88EF685EAF22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141944" y="979551"/>
            <a:ext cx="10670855" cy="5240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(</a:t>
            </a:r>
            <a:r>
              <a:rPr lang="en-US" dirty="0" err="1"/>
              <a:t>Koppen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twee (</a:t>
            </a:r>
            <a:r>
              <a:rPr lang="en-US" dirty="0" err="1"/>
              <a:t>Bodytekst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(</a:t>
            </a:r>
            <a:r>
              <a:rPr lang="en-US" dirty="0" err="1"/>
              <a:t>Opsomming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vier</a:t>
            </a:r>
            <a:endParaRPr lang="en-US" dirty="0"/>
          </a:p>
          <a:p>
            <a:pPr lvl="4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vijf</a:t>
            </a:r>
            <a:r>
              <a:rPr lang="en-US" dirty="0"/>
              <a:t> (</a:t>
            </a:r>
            <a:r>
              <a:rPr lang="en-US" dirty="0" err="1"/>
              <a:t>Noot</a:t>
            </a:r>
            <a:r>
              <a:rPr lang="en-US" dirty="0"/>
              <a:t>)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44624"/>
            <a:ext cx="864096" cy="648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F47E3F-A03B-469F-AABA-E168677374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9" y="6538913"/>
            <a:ext cx="161905" cy="161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428C8A-5518-4F67-8FD7-4D4947AA0230}"/>
              </a:ext>
            </a:extLst>
          </p:cNvPr>
          <p:cNvSpPr txBox="1"/>
          <p:nvPr/>
        </p:nvSpPr>
        <p:spPr>
          <a:xfrm rot="16200000">
            <a:off x="-325480" y="5834233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Slides by P. Stikker</a:t>
            </a:r>
          </a:p>
        </p:txBody>
      </p:sp>
    </p:spTree>
    <p:extLst>
      <p:ext uri="{BB962C8B-B14F-4D97-AF65-F5344CB8AC3E}">
        <p14:creationId xmlns:p14="http://schemas.microsoft.com/office/powerpoint/2010/main" val="1788021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 Narrow"/>
          <a:ea typeface="+mj-ea"/>
          <a:cs typeface="Arial Narrow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800" b="1" kern="1200">
          <a:solidFill>
            <a:schemeClr val="bg2"/>
          </a:solidFill>
          <a:latin typeface="Arial (Body)"/>
          <a:ea typeface="+mn-ea"/>
          <a:cs typeface="Arial (Body)"/>
        </a:defRPr>
      </a:lvl1pPr>
      <a:lvl2pPr marL="360000" indent="-180000" algn="l" defTabSz="457200" rtl="0" eaLnBrk="1" latinLnBrk="0" hangingPunct="1">
        <a:spcBef>
          <a:spcPct val="20000"/>
        </a:spcBef>
        <a:buSzPct val="100000"/>
        <a:buFontTx/>
        <a:buNone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2pPr>
      <a:lvl3pPr marL="630000" indent="-270000" algn="l" defTabSz="457200" rtl="0" eaLnBrk="1" latinLnBrk="0" hangingPunct="1">
        <a:spcBef>
          <a:spcPct val="20000"/>
        </a:spcBef>
        <a:buSzPct val="100000"/>
        <a:buFont typeface="Lucida Grande"/>
        <a:buChar char="-"/>
        <a:defRPr sz="2400" b="0" kern="1200">
          <a:solidFill>
            <a:schemeClr val="bg1"/>
          </a:solidFill>
          <a:latin typeface="Arial (Body)"/>
          <a:ea typeface="+mn-ea"/>
          <a:cs typeface="Arial (Body)"/>
        </a:defRPr>
      </a:lvl3pPr>
      <a:lvl4pPr marL="810000" indent="0" algn="l" defTabSz="457200" rtl="0" eaLnBrk="1" latinLnBrk="0" hangingPunct="1">
        <a:spcBef>
          <a:spcPct val="20000"/>
        </a:spcBef>
        <a:buSzPct val="100000"/>
        <a:buFontTx/>
        <a:buNone/>
        <a:defRPr sz="2000" b="0" kern="1200">
          <a:solidFill>
            <a:schemeClr val="bg1"/>
          </a:solidFill>
          <a:latin typeface="Arial (Body)"/>
          <a:ea typeface="+mn-ea"/>
          <a:cs typeface="Arial (Body)"/>
        </a:defRPr>
      </a:lvl4pPr>
      <a:lvl5pPr marL="1080000" indent="0" algn="l" defTabSz="457200" rtl="0" eaLnBrk="1" latinLnBrk="0" hangingPunct="1">
        <a:spcBef>
          <a:spcPct val="20000"/>
        </a:spcBef>
        <a:buSzPct val="100000"/>
        <a:buFontTx/>
        <a:buNone/>
        <a:defRPr sz="1600" b="0" kern="1200">
          <a:solidFill>
            <a:schemeClr val="bg2"/>
          </a:solidFill>
          <a:latin typeface="Arial (Body)"/>
          <a:ea typeface="+mn-ea"/>
          <a:cs typeface="Arial (Body)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rawpixel.com/image/475872/premium-image-automotive-art-artistic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s://pixabay.com/en/person-businesswoman-female-woman-2686885/" TargetMode="External"/><Relationship Id="rId21" Type="http://schemas.openxmlformats.org/officeDocument/2006/relationships/hyperlink" Target="https://pixabay.com/illustrations/thumbs-up-smiley-face-emoji-happy-4007573/" TargetMode="External"/><Relationship Id="rId7" Type="http://schemas.openxmlformats.org/officeDocument/2006/relationships/hyperlink" Target="https://pixabay.com/en/woman-lady-person-cartoon-comic-37494/" TargetMode="External"/><Relationship Id="rId12" Type="http://schemas.openxmlformats.org/officeDocument/2006/relationships/image" Target="../media/image24.png"/><Relationship Id="rId17" Type="http://schemas.openxmlformats.org/officeDocument/2006/relationships/hyperlink" Target="https://commons.wikimedia.org/wiki/Category:Fruit_icons" TargetMode="External"/><Relationship Id="rId25" Type="http://schemas.openxmlformats.org/officeDocument/2006/relationships/hyperlink" Target="https://commons.wikimedia.org/wiki/File:SMirC-thumbsdown.svg" TargetMode="External"/><Relationship Id="rId2" Type="http://schemas.openxmlformats.org/officeDocument/2006/relationships/image" Target="../media/image19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hyperlink" Target="http://saasmarketingstrategy.blogspot.com/2014/06/accelerating-saas-purchase-process.html" TargetMode="External"/><Relationship Id="rId24" Type="http://schemas.openxmlformats.org/officeDocument/2006/relationships/image" Target="../media/image30.png"/><Relationship Id="rId5" Type="http://schemas.openxmlformats.org/officeDocument/2006/relationships/hyperlink" Target="https://commons.wikimedia.org/wiki/File:Thinking_Cartoon_Businessman.svg" TargetMode="External"/><Relationship Id="rId15" Type="http://schemas.openxmlformats.org/officeDocument/2006/relationships/hyperlink" Target="https://commons.wikimedia.org/wiki/File:Circle-icons-gamecontroller.svg" TargetMode="External"/><Relationship Id="rId23" Type="http://schemas.openxmlformats.org/officeDocument/2006/relationships/hyperlink" Target="https://pngimg.com/download/38188" TargetMode="External"/><Relationship Id="rId10" Type="http://schemas.openxmlformats.org/officeDocument/2006/relationships/image" Target="../media/image23.jpg"/><Relationship Id="rId19" Type="http://schemas.openxmlformats.org/officeDocument/2006/relationships/hyperlink" Target="https://freesvg.org/a-lego-minifigure-vector-image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freesvg.org/older-man-comic-character-vector-image" TargetMode="External"/><Relationship Id="rId14" Type="http://schemas.openxmlformats.org/officeDocument/2006/relationships/image" Target="../media/image25.png"/><Relationship Id="rId2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ancockmcdonald.com/materials/witty-wait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BE5655-1E3C-491D-9CD2-75439DFB9A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Haarlem</a:t>
            </a:r>
          </a:p>
          <a:p>
            <a:r>
              <a:rPr lang="nl-NL" dirty="0"/>
              <a:t>Peter Stikker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70402-83E8-4EE8-B014-40FDB75F94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Mining</a:t>
            </a:r>
            <a:r>
              <a:rPr lang="nl-NL" dirty="0"/>
              <a:t> &amp; </a:t>
            </a:r>
            <a:r>
              <a:rPr lang="nl-NL" dirty="0" err="1"/>
              <a:t>Statistics</a:t>
            </a:r>
            <a:endParaRPr lang="nl-N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6DE726-68F6-4E79-AF8F-3AB8034C2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Session</a:t>
            </a:r>
            <a:r>
              <a:rPr lang="nl-NL" dirty="0"/>
              <a:t> 7: </a:t>
            </a:r>
            <a:br>
              <a:rPr lang="nl-NL" dirty="0"/>
            </a:br>
            <a:r>
              <a:rPr lang="nl-NL" dirty="0" err="1"/>
              <a:t>Recommendation</a:t>
            </a:r>
            <a:r>
              <a:rPr lang="nl-NL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02287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56C11-090B-4AAE-8C97-233EB250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10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8FFB59-CD9E-40B4-9A8D-22384E91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vs.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574A9-1822-4328-B629-E14695038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Memory </a:t>
            </a:r>
            <a:r>
              <a:rPr lang="nl-NL" dirty="0" err="1"/>
              <a:t>Based</a:t>
            </a:r>
            <a:endParaRPr lang="nl-NL" dirty="0"/>
          </a:p>
          <a:p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data. For </a:t>
            </a:r>
            <a:r>
              <a:rPr lang="nl-NL" dirty="0" err="1"/>
              <a:t>each</a:t>
            </a:r>
            <a:r>
              <a:rPr lang="nl-NL" dirty="0"/>
              <a:t> new user, </a:t>
            </a:r>
            <a:r>
              <a:rPr lang="nl-NL" dirty="0" err="1"/>
              <a:t>everything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re-</a:t>
            </a:r>
            <a:r>
              <a:rPr lang="nl-NL" dirty="0" err="1"/>
              <a:t>calculated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Model </a:t>
            </a:r>
            <a:r>
              <a:rPr lang="nl-NL" dirty="0" err="1"/>
              <a:t>Based</a:t>
            </a:r>
            <a:endParaRPr lang="nl-NL" dirty="0"/>
          </a:p>
          <a:p>
            <a:r>
              <a:rPr lang="nl-NL" dirty="0"/>
              <a:t>Model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data,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predictions</a:t>
            </a:r>
            <a:r>
              <a:rPr lang="nl-NL" dirty="0"/>
              <a:t>/</a:t>
            </a:r>
            <a:r>
              <a:rPr lang="nl-NL" dirty="0" err="1"/>
              <a:t>recommendations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27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F20E3-4DF0-4B9D-8618-A5BFCAEE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11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38BC6-94B4-4A56-B93E-DE4C406C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Recommender</a:t>
            </a:r>
            <a:r>
              <a:rPr lang="nl-NL" dirty="0"/>
              <a:t>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F30F0-B99B-4909-9DD0-FB9EAB5F7283}"/>
              </a:ext>
            </a:extLst>
          </p:cNvPr>
          <p:cNvSpPr txBox="1"/>
          <p:nvPr/>
        </p:nvSpPr>
        <p:spPr>
          <a:xfrm>
            <a:off x="4052407" y="1079510"/>
            <a:ext cx="426110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2800" b="1" dirty="0" err="1">
                <a:solidFill>
                  <a:schemeClr val="bg1"/>
                </a:solidFill>
              </a:rPr>
              <a:t>Recommender</a:t>
            </a:r>
            <a:r>
              <a:rPr lang="nl-NL" sz="2800" b="1" dirty="0">
                <a:solidFill>
                  <a:schemeClr val="bg1"/>
                </a:solidFill>
              </a:rPr>
              <a:t>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19ABF-B686-4474-B511-7AF39B47DF9F}"/>
              </a:ext>
            </a:extLst>
          </p:cNvPr>
          <p:cNvSpPr txBox="1"/>
          <p:nvPr/>
        </p:nvSpPr>
        <p:spPr>
          <a:xfrm>
            <a:off x="1482514" y="2290481"/>
            <a:ext cx="256352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Content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  <a:p>
            <a:pPr algn="ctr"/>
            <a:r>
              <a:rPr lang="nl-NL" sz="2800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851D4-FA20-4055-AE12-A3FB945FF2A4}"/>
              </a:ext>
            </a:extLst>
          </p:cNvPr>
          <p:cNvSpPr txBox="1"/>
          <p:nvPr/>
        </p:nvSpPr>
        <p:spPr>
          <a:xfrm>
            <a:off x="5039857" y="2309458"/>
            <a:ext cx="228620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 err="1">
                <a:solidFill>
                  <a:schemeClr val="bg1"/>
                </a:solidFill>
              </a:rPr>
              <a:t>Collaborative</a:t>
            </a:r>
            <a:endParaRPr lang="nl-NL" sz="2800" dirty="0">
              <a:solidFill>
                <a:schemeClr val="bg1"/>
              </a:solidFill>
            </a:endParaRPr>
          </a:p>
          <a:p>
            <a:pPr algn="ctr"/>
            <a:r>
              <a:rPr lang="nl-NL" sz="2800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6CF18-D2DC-48BA-A6B2-2B1E0D45508B}"/>
              </a:ext>
            </a:extLst>
          </p:cNvPr>
          <p:cNvSpPr txBox="1"/>
          <p:nvPr/>
        </p:nvSpPr>
        <p:spPr>
          <a:xfrm>
            <a:off x="8645635" y="2284078"/>
            <a:ext cx="1465466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 err="1">
                <a:solidFill>
                  <a:schemeClr val="bg1"/>
                </a:solidFill>
              </a:rPr>
              <a:t>Hybrid</a:t>
            </a:r>
            <a:endParaRPr lang="nl-NL" sz="2800" dirty="0">
              <a:solidFill>
                <a:schemeClr val="bg1"/>
              </a:solidFill>
            </a:endParaRPr>
          </a:p>
          <a:p>
            <a:pPr algn="ctr"/>
            <a:r>
              <a:rPr lang="nl-NL" sz="2800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BEBB0-8510-46B9-8246-AD49C7D6078B}"/>
              </a:ext>
            </a:extLst>
          </p:cNvPr>
          <p:cNvSpPr txBox="1"/>
          <p:nvPr/>
        </p:nvSpPr>
        <p:spPr>
          <a:xfrm>
            <a:off x="3126692" y="4096868"/>
            <a:ext cx="22846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Model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5F1A3-5ED9-4AAC-853A-B7C31F869A80}"/>
              </a:ext>
            </a:extLst>
          </p:cNvPr>
          <p:cNvSpPr txBox="1"/>
          <p:nvPr/>
        </p:nvSpPr>
        <p:spPr>
          <a:xfrm>
            <a:off x="6523901" y="4096868"/>
            <a:ext cx="260359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Memory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8F4A4-1A37-44B5-8C8B-8957A2CE7BF6}"/>
              </a:ext>
            </a:extLst>
          </p:cNvPr>
          <p:cNvSpPr txBox="1"/>
          <p:nvPr/>
        </p:nvSpPr>
        <p:spPr>
          <a:xfrm>
            <a:off x="5335006" y="5453391"/>
            <a:ext cx="206338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User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10394-5A70-4A47-90DA-D965CB0A4AD0}"/>
              </a:ext>
            </a:extLst>
          </p:cNvPr>
          <p:cNvSpPr txBox="1"/>
          <p:nvPr/>
        </p:nvSpPr>
        <p:spPr>
          <a:xfrm>
            <a:off x="8126263" y="5444547"/>
            <a:ext cx="200247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Item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2D3C7F-5E96-4B18-9DA5-D8102A15385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4129742" y="237263"/>
            <a:ext cx="687751" cy="341868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A8F319C-3FA3-4453-A4ED-04E1CC5CA393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7439989" y="345699"/>
            <a:ext cx="681348" cy="319540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02362E8-E2A4-4258-8265-B8044A80E88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5829595" y="1956094"/>
            <a:ext cx="70672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520876B-D0AC-4E35-A322-06E13E199510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4809324" y="2723233"/>
            <a:ext cx="833303" cy="191396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CC47CD6-ED2E-4F60-BDB3-D2179D50867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6587678" y="2858845"/>
            <a:ext cx="833303" cy="164274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DADB78-E651-489F-B154-C1E1CA4BAB0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6679549" y="4307239"/>
            <a:ext cx="833303" cy="145900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9B8B484-8D76-4EEE-8216-94ED2BD0996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rot="16200000" flipH="1">
            <a:off x="8064370" y="4381417"/>
            <a:ext cx="824459" cy="130179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4E3694-61DC-4AC7-8CC3-E2E984776909}"/>
              </a:ext>
            </a:extLst>
          </p:cNvPr>
          <p:cNvSpPr txBox="1"/>
          <p:nvPr/>
        </p:nvSpPr>
        <p:spPr>
          <a:xfrm>
            <a:off x="6096000" y="653681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(</a:t>
            </a:r>
            <a:r>
              <a:rPr lang="nl-NL" dirty="0" err="1">
                <a:solidFill>
                  <a:schemeClr val="bg1"/>
                </a:solidFill>
              </a:rPr>
              <a:t>adapted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from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Hrnjica</a:t>
            </a:r>
            <a:r>
              <a:rPr lang="nl-NL" dirty="0">
                <a:solidFill>
                  <a:schemeClr val="bg1"/>
                </a:solidFill>
              </a:rPr>
              <a:t>, Music, &amp; </a:t>
            </a:r>
            <a:r>
              <a:rPr lang="nl-NL" dirty="0" err="1">
                <a:solidFill>
                  <a:schemeClr val="bg1"/>
                </a:solidFill>
              </a:rPr>
              <a:t>Softic</a:t>
            </a:r>
            <a:r>
              <a:rPr lang="nl-NL" dirty="0">
                <a:solidFill>
                  <a:schemeClr val="bg1"/>
                </a:solidFill>
              </a:rPr>
              <a:t>, 2020, p. 128)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50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027F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027F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027F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29373-CD00-441E-8C9B-A68150E6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12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E1803-6AD5-4153-899E-F07E74B2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User vs. Item </a:t>
            </a:r>
            <a:r>
              <a:rPr lang="nl-NL" dirty="0" err="1"/>
              <a:t>based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D9B4F-6F5B-4B59-BDD3-C7024195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16876" y="3532981"/>
            <a:ext cx="514614" cy="6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7C15E-38A0-4CE3-BA92-D047C7658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56664" y="4372625"/>
            <a:ext cx="293330" cy="571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55DCEB-CBB4-443A-BB4D-3F018DF44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36014" y="2039615"/>
            <a:ext cx="313980" cy="627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D46D09-1DDF-4AD1-BA20-C41F9BD3C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356456" y="2719123"/>
            <a:ext cx="671585" cy="671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A0FCC4-D5B4-42B1-8A21-5627A5E953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399217" y="5333026"/>
            <a:ext cx="586061" cy="9166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0E4D1-4674-40EF-93EB-A0CF255025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440437" y="1265696"/>
            <a:ext cx="750456" cy="479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7E460C-CDD6-49B5-BAF6-7F60C9A439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832996" y="1273788"/>
            <a:ext cx="463572" cy="4635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FF0EDD-BE3A-41BE-B1BD-F72CD5805E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810970" y="1257604"/>
            <a:ext cx="876301" cy="5330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47236B-A0F7-42FF-9D15-FB9BD0F4D8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201673" y="1185850"/>
            <a:ext cx="623263" cy="6232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AA1447E-A9BC-4C72-AC90-E76F3E24959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988358" y="3613121"/>
            <a:ext cx="713357" cy="4986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D521A48-54B5-40D6-831D-0CE1DABB40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6218925" y="3601088"/>
            <a:ext cx="713357" cy="4986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55A20BE-D30A-46EB-93AD-44F9E72D9C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527224" y="4443545"/>
            <a:ext cx="713357" cy="4986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10865A3-78E6-495E-B4BB-598636056FF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757791" y="4443544"/>
            <a:ext cx="713357" cy="4986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E638494-1B1E-4C4F-A313-31DD2841F7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988358" y="4431511"/>
            <a:ext cx="713357" cy="4986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FEC359-A6DC-4D47-BE09-816F68924A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988358" y="5447588"/>
            <a:ext cx="713357" cy="4986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EAC0EA6-10F4-4BFB-89EB-5C84B984DB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6218925" y="5435555"/>
            <a:ext cx="713357" cy="49860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405F9D-9594-4311-8A53-BCC96782901D}"/>
              </a:ext>
            </a:extLst>
          </p:cNvPr>
          <p:cNvCxnSpPr/>
          <p:nvPr/>
        </p:nvCxnSpPr>
        <p:spPr>
          <a:xfrm>
            <a:off x="2133600" y="1273788"/>
            <a:ext cx="0" cy="5055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E53CDA-2A0F-4B17-86EF-5CA11561F3DF}"/>
              </a:ext>
            </a:extLst>
          </p:cNvPr>
          <p:cNvCxnSpPr/>
          <p:nvPr/>
        </p:nvCxnSpPr>
        <p:spPr>
          <a:xfrm>
            <a:off x="3556000" y="1276974"/>
            <a:ext cx="0" cy="5055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616D4B-657B-48EB-9C5B-DF5012ABF262}"/>
              </a:ext>
            </a:extLst>
          </p:cNvPr>
          <p:cNvCxnSpPr/>
          <p:nvPr/>
        </p:nvCxnSpPr>
        <p:spPr>
          <a:xfrm>
            <a:off x="4810970" y="1257604"/>
            <a:ext cx="0" cy="5055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848FA2-0517-41DA-9DB9-34F625AD18A1}"/>
              </a:ext>
            </a:extLst>
          </p:cNvPr>
          <p:cNvCxnSpPr/>
          <p:nvPr/>
        </p:nvCxnSpPr>
        <p:spPr>
          <a:xfrm>
            <a:off x="6065520" y="1289028"/>
            <a:ext cx="0" cy="50558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B9FBB57-C1EA-41FD-B8E6-EC1275BF5D7D}"/>
              </a:ext>
            </a:extLst>
          </p:cNvPr>
          <p:cNvCxnSpPr>
            <a:cxnSpLocks/>
          </p:cNvCxnSpPr>
          <p:nvPr/>
        </p:nvCxnSpPr>
        <p:spPr>
          <a:xfrm flipH="1">
            <a:off x="1273058" y="1809113"/>
            <a:ext cx="58999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BA8E342-BC7B-43AD-9A94-3A6A264B456E}"/>
              </a:ext>
            </a:extLst>
          </p:cNvPr>
          <p:cNvCxnSpPr>
            <a:cxnSpLocks/>
          </p:cNvCxnSpPr>
          <p:nvPr/>
        </p:nvCxnSpPr>
        <p:spPr>
          <a:xfrm flipH="1">
            <a:off x="1273058" y="2699436"/>
            <a:ext cx="58999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6105141-B424-4C79-9CEB-9AF4F3C8F0D4}"/>
              </a:ext>
            </a:extLst>
          </p:cNvPr>
          <p:cNvCxnSpPr>
            <a:cxnSpLocks/>
          </p:cNvCxnSpPr>
          <p:nvPr/>
        </p:nvCxnSpPr>
        <p:spPr>
          <a:xfrm flipH="1">
            <a:off x="1229834" y="3401501"/>
            <a:ext cx="58999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F63638-2CE6-4903-A631-0AD28CAF4D05}"/>
              </a:ext>
            </a:extLst>
          </p:cNvPr>
          <p:cNvCxnSpPr>
            <a:cxnSpLocks/>
          </p:cNvCxnSpPr>
          <p:nvPr/>
        </p:nvCxnSpPr>
        <p:spPr>
          <a:xfrm flipH="1">
            <a:off x="1223499" y="4229926"/>
            <a:ext cx="58999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13489A-41A9-4EB4-898F-3F48295381F6}"/>
              </a:ext>
            </a:extLst>
          </p:cNvPr>
          <p:cNvCxnSpPr>
            <a:cxnSpLocks/>
          </p:cNvCxnSpPr>
          <p:nvPr/>
        </p:nvCxnSpPr>
        <p:spPr>
          <a:xfrm flipH="1">
            <a:off x="1223499" y="5080633"/>
            <a:ext cx="58999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D7988347-7518-4100-B5DF-858533EC1E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2396240" y="5217138"/>
            <a:ext cx="899159" cy="119887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7EFB0F5-A418-40BF-88B6-B8D5261DE2F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6285058" y="4404251"/>
            <a:ext cx="539878" cy="5398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6320F5F-C82E-41A8-A7CC-69090F8E727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3800877" y="5391462"/>
            <a:ext cx="539878" cy="53987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F6A1AB8-7569-470D-8FAE-217C2BADBE2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3794407" y="3563688"/>
            <a:ext cx="539878" cy="539878"/>
          </a:xfrm>
          <a:prstGeom prst="rect">
            <a:avLst/>
          </a:prstGeom>
        </p:spPr>
      </p:pic>
      <p:sp>
        <p:nvSpPr>
          <p:cNvPr id="64" name="Arrow: Curved Down 63">
            <a:extLst>
              <a:ext uri="{FF2B5EF4-FFF2-40B4-BE49-F238E27FC236}">
                <a16:creationId xmlns:a16="http://schemas.microsoft.com/office/drawing/2014/main" id="{A4312B21-1897-4166-B9C6-036717345730}"/>
              </a:ext>
            </a:extLst>
          </p:cNvPr>
          <p:cNvSpPr/>
          <p:nvPr/>
        </p:nvSpPr>
        <p:spPr>
          <a:xfrm rot="16200000">
            <a:off x="-86216" y="4528199"/>
            <a:ext cx="2011657" cy="51461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65" name="Arrow: Curved Right 64">
            <a:extLst>
              <a:ext uri="{FF2B5EF4-FFF2-40B4-BE49-F238E27FC236}">
                <a16:creationId xmlns:a16="http://schemas.microsoft.com/office/drawing/2014/main" id="{0714208B-24F4-453F-8E7D-4B32A9F43758}"/>
              </a:ext>
            </a:extLst>
          </p:cNvPr>
          <p:cNvSpPr/>
          <p:nvPr/>
        </p:nvSpPr>
        <p:spPr>
          <a:xfrm rot="5400000">
            <a:off x="3814748" y="-362796"/>
            <a:ext cx="463572" cy="270826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FCCA0EF-F4F9-4CB9-94D7-7EFA6254FD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549815" y="2011846"/>
            <a:ext cx="713357" cy="49860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6740D04-FA58-4DCB-81F6-6A0D7F506F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796782" y="1999245"/>
            <a:ext cx="713357" cy="49860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EE6EE28-1EAD-4304-8972-F641967FBC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059334" y="2017266"/>
            <a:ext cx="713357" cy="49860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267B920-3F25-45BE-AB38-EB732183D8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6306301" y="2008699"/>
            <a:ext cx="713357" cy="49860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0FE777F-A20A-4899-A2D0-A38B4799D9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541386" y="2791092"/>
            <a:ext cx="713357" cy="49860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554638B-A1A0-4E8F-88DA-61DBE89336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835111" y="2827848"/>
            <a:ext cx="713357" cy="4986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DFFD1EA-7D86-4C31-A568-53134252B1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058112" y="2811239"/>
            <a:ext cx="713357" cy="49860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5440FB0-B56F-4899-A115-1B2F9891DB4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6356082" y="2808818"/>
            <a:ext cx="539878" cy="53987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BB1522A-442C-4F1A-8DAC-7F3808F08C8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610286" y="3553544"/>
            <a:ext cx="539878" cy="539878"/>
          </a:xfrm>
          <a:prstGeom prst="rect">
            <a:avLst/>
          </a:prstGeom>
        </p:spPr>
      </p:pic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68B8EC24-F607-4819-986E-B87DB1B234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16895" y="927790"/>
            <a:ext cx="4295904" cy="5222843"/>
          </a:xfrm>
        </p:spPr>
        <p:txBody>
          <a:bodyPr/>
          <a:lstStyle/>
          <a:p>
            <a:r>
              <a:rPr lang="nl-NL" dirty="0"/>
              <a:t>User </a:t>
            </a:r>
            <a:r>
              <a:rPr lang="nl-NL" dirty="0" err="1"/>
              <a:t>Based</a:t>
            </a:r>
            <a:endParaRPr lang="nl-NL" dirty="0"/>
          </a:p>
          <a:p>
            <a:r>
              <a:rPr lang="nl-NL" dirty="0"/>
              <a:t>User 5 ratings most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user 3.</a:t>
            </a:r>
          </a:p>
          <a:p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Negative</a:t>
            </a:r>
            <a:endParaRPr lang="nl-NL" dirty="0"/>
          </a:p>
          <a:p>
            <a:endParaRPr lang="nl-NL" dirty="0"/>
          </a:p>
          <a:p>
            <a:r>
              <a:rPr lang="nl-NL" dirty="0"/>
              <a:t>Item </a:t>
            </a:r>
            <a:r>
              <a:rPr lang="nl-NL" dirty="0" err="1"/>
              <a:t>Based</a:t>
            </a:r>
            <a:endParaRPr lang="nl-NL" dirty="0"/>
          </a:p>
          <a:p>
            <a:r>
              <a:rPr lang="nl-NL" dirty="0"/>
              <a:t>Most users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liked</a:t>
            </a:r>
            <a:r>
              <a:rPr lang="nl-NL" dirty="0"/>
              <a:t> Fruit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liked</a:t>
            </a:r>
            <a:r>
              <a:rPr lang="nl-NL" dirty="0"/>
              <a:t> </a:t>
            </a:r>
            <a:r>
              <a:rPr lang="nl-NL" dirty="0" err="1"/>
              <a:t>Cars</a:t>
            </a:r>
            <a:endParaRPr lang="nl-NL" dirty="0"/>
          </a:p>
          <a:p>
            <a:r>
              <a:rPr lang="nl-NL" dirty="0" err="1"/>
              <a:t>Suggest</a:t>
            </a:r>
            <a:r>
              <a:rPr lang="nl-NL" dirty="0"/>
              <a:t> </a:t>
            </a:r>
            <a:r>
              <a:rPr lang="nl-NL" dirty="0" err="1"/>
              <a:t>Positive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232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0" dur="indefinite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3" dur="indefinite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6" dur="indefinite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75" grpId="0" uiExpand="1" build="p"/>
      <p:bldP spid="75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8F33F-798E-48B4-BEA9-146BE0AD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13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ED68A-D5B7-4DAF-B44B-74AF497FE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Item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Collaborative</a:t>
            </a:r>
            <a:r>
              <a:rPr lang="nl-NL" dirty="0"/>
              <a:t> vs. Content </a:t>
            </a:r>
            <a:r>
              <a:rPr lang="nl-NL" dirty="0" err="1"/>
              <a:t>Based</a:t>
            </a:r>
            <a:r>
              <a:rPr lang="nl-NL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FDBA7-EAAE-4609-B973-0F848E6EB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3499" y="1292916"/>
            <a:ext cx="10589301" cy="3654370"/>
          </a:xfrm>
        </p:spPr>
        <p:txBody>
          <a:bodyPr/>
          <a:lstStyle/>
          <a:p>
            <a:r>
              <a:rPr lang="nl-NL" dirty="0"/>
              <a:t>Item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Collaborative</a:t>
            </a:r>
            <a:r>
              <a:rPr lang="nl-NL" dirty="0"/>
              <a:t> looks at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USERS have </a:t>
            </a:r>
            <a:r>
              <a:rPr lang="nl-NL" dirty="0" err="1"/>
              <a:t>rated</a:t>
            </a:r>
            <a:r>
              <a:rPr lang="nl-NL" dirty="0"/>
              <a:t> different items. </a:t>
            </a:r>
            <a:r>
              <a:rPr lang="nl-NL" dirty="0" err="1"/>
              <a:t>Then</a:t>
            </a:r>
            <a:r>
              <a:rPr lang="nl-NL" dirty="0"/>
              <a:t> looks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similarities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different items.</a:t>
            </a:r>
            <a:br>
              <a:rPr lang="nl-NL" dirty="0"/>
            </a:br>
            <a:endParaRPr lang="nl-NL" dirty="0"/>
          </a:p>
          <a:p>
            <a:r>
              <a:rPr lang="nl-NL" dirty="0"/>
              <a:t>Content </a:t>
            </a:r>
            <a:r>
              <a:rPr lang="nl-NL" dirty="0" err="1"/>
              <a:t>Based</a:t>
            </a:r>
            <a:r>
              <a:rPr lang="nl-NL" dirty="0"/>
              <a:t> looks at </a:t>
            </a:r>
            <a:r>
              <a:rPr lang="nl-NL" dirty="0" err="1"/>
              <a:t>how</a:t>
            </a:r>
            <a:r>
              <a:rPr lang="nl-NL" dirty="0"/>
              <a:t> items are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different </a:t>
            </a:r>
            <a:r>
              <a:rPr lang="nl-NL" dirty="0" err="1"/>
              <a:t>attributes</a:t>
            </a:r>
            <a:r>
              <a:rPr lang="nl-NL" dirty="0"/>
              <a:t>. </a:t>
            </a:r>
            <a:r>
              <a:rPr lang="nl-NL" dirty="0" err="1"/>
              <a:t>Then</a:t>
            </a:r>
            <a:r>
              <a:rPr lang="nl-NL" dirty="0"/>
              <a:t> looks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attributes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single user.</a:t>
            </a:r>
          </a:p>
        </p:txBody>
      </p:sp>
    </p:spTree>
    <p:extLst>
      <p:ext uri="{BB962C8B-B14F-4D97-AF65-F5344CB8AC3E}">
        <p14:creationId xmlns:p14="http://schemas.microsoft.com/office/powerpoint/2010/main" val="317038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C1229-D57D-4223-8C2B-7D8D4DFC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1D40CD-9F51-4231-84AC-49B97478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47484F-412F-42C2-934C-0F94F04351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Live Demo Item-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Recommender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691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140BE-0B5C-471F-8587-D80B09ED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15</a:t>
            </a:fld>
            <a:endParaRPr lang="nl-N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D6DEDD-6E59-4D06-AEE9-2A6F01BC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65882F-E7BF-4531-9EA7-9467610544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A Live Demo of a </a:t>
            </a:r>
            <a:r>
              <a:rPr lang="nl-NL" dirty="0" err="1"/>
              <a:t>Recommender</a:t>
            </a:r>
            <a:r>
              <a:rPr lang="nl-NL" dirty="0"/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4897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491F0A-49ED-4249-8634-B2B26B5BA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16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86EE86-714D-42D7-BABA-3AE7C3ED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Closure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3088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9BC972-834D-40AA-A6C8-3203EAB3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17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0CB393-51B1-4773-98FA-A7026494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</a:t>
            </a:r>
            <a:r>
              <a:rPr lang="nl-NL" dirty="0" err="1">
                <a:sym typeface="Wingdings" panose="05000000000000000000" pitchFamily="2" charset="2"/>
              </a:rPr>
              <a:t>me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Wrk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14B31-BE0C-4B1C-B144-FDA5C9B40B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DMS </a:t>
            </a:r>
            <a:r>
              <a:rPr lang="nl-NL" dirty="0" err="1"/>
              <a:t>Assignment</a:t>
            </a:r>
            <a:r>
              <a:rPr lang="nl-NL" dirty="0"/>
              <a:t> 4 (</a:t>
            </a:r>
            <a:r>
              <a:rPr lang="nl-NL" dirty="0" err="1"/>
              <a:t>see</a:t>
            </a:r>
            <a:r>
              <a:rPr lang="nl-NL" dirty="0"/>
              <a:t> Moodle)</a:t>
            </a:r>
          </a:p>
        </p:txBody>
      </p:sp>
    </p:spTree>
    <p:extLst>
      <p:ext uri="{BB962C8B-B14F-4D97-AF65-F5344CB8AC3E}">
        <p14:creationId xmlns:p14="http://schemas.microsoft.com/office/powerpoint/2010/main" val="2235517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E028A-2AF4-41F8-8EDB-1F31AE4D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18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46A21-4333-4F89-BC65-39C35089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58" y="136524"/>
            <a:ext cx="10286400" cy="627960"/>
          </a:xfrm>
        </p:spPr>
        <p:txBody>
          <a:bodyPr/>
          <a:lstStyle/>
          <a:p>
            <a:r>
              <a:rPr lang="nl-NL" dirty="0" err="1"/>
              <a:t>Questions</a:t>
            </a:r>
            <a:endParaRPr lang="nl-N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Question Mark">
                <a:extLst>
                  <a:ext uri="{FF2B5EF4-FFF2-40B4-BE49-F238E27FC236}">
                    <a16:creationId xmlns:a16="http://schemas.microsoft.com/office/drawing/2014/main" id="{010863E5-0FA9-4452-B84F-59B3805403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7803833"/>
                  </p:ext>
                </p:extLst>
              </p:nvPr>
            </p:nvGraphicFramePr>
            <p:xfrm>
              <a:off x="5076507" y="2559545"/>
              <a:ext cx="2038985" cy="29936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38985" cy="2993676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679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Question Mark">
                <a:extLst>
                  <a:ext uri="{FF2B5EF4-FFF2-40B4-BE49-F238E27FC236}">
                    <a16:creationId xmlns:a16="http://schemas.microsoft.com/office/drawing/2014/main" id="{010863E5-0FA9-4452-B84F-59B3805403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6507" y="2559545"/>
                <a:ext cx="2038985" cy="2993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69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51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287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3F894-D2CA-42FD-A0AB-EDA56CA8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98FAB2-A225-4FF2-A85F-5EF28D20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Course </a:t>
            </a:r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6C9F8-784A-45B8-9303-6541789DA0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73947" y="1466338"/>
            <a:ext cx="6018514" cy="39253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Session</a:t>
            </a:r>
            <a:r>
              <a:rPr lang="nl-NL" dirty="0"/>
              <a:t> 1: Python Basics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Session</a:t>
            </a:r>
            <a:r>
              <a:rPr lang="nl-NL" dirty="0"/>
              <a:t> 2: Python and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Session</a:t>
            </a:r>
            <a:r>
              <a:rPr lang="nl-NL" dirty="0"/>
              <a:t> 3: </a:t>
            </a:r>
            <a:r>
              <a:rPr lang="nl-NL" dirty="0" err="1"/>
              <a:t>Statistics</a:t>
            </a: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Session</a:t>
            </a:r>
            <a:r>
              <a:rPr lang="nl-NL" dirty="0"/>
              <a:t> 4: </a:t>
            </a:r>
            <a:r>
              <a:rPr lang="nl-NL" dirty="0" err="1"/>
              <a:t>Regression</a:t>
            </a: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Session</a:t>
            </a:r>
            <a:r>
              <a:rPr lang="nl-NL" dirty="0"/>
              <a:t> 5: </a:t>
            </a:r>
            <a:r>
              <a:rPr lang="nl-NL" dirty="0" err="1"/>
              <a:t>Classification</a:t>
            </a: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Session</a:t>
            </a:r>
            <a:r>
              <a:rPr lang="nl-NL" dirty="0"/>
              <a:t> 6: 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Session</a:t>
            </a:r>
            <a:r>
              <a:rPr lang="nl-NL" dirty="0"/>
              <a:t> 7: </a:t>
            </a:r>
            <a:r>
              <a:rPr lang="nl-NL" dirty="0" err="1"/>
              <a:t>Recommendation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655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E0A572-F75B-4EBB-A51B-DAA5E1C9B4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68495" y="3610057"/>
            <a:ext cx="3626735" cy="3247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70CD63-AF2E-4048-8D70-40D8027B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Menu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839B7-DEAB-43F6-835F-EC729155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3</a:t>
            </a:fld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A2DF1-AFCD-4CC0-A78B-D7342EDE7F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6334" y="1229282"/>
            <a:ext cx="9781586" cy="4990545"/>
          </a:xfrm>
        </p:spPr>
        <p:txBody>
          <a:bodyPr>
            <a:normAutofit/>
          </a:bodyPr>
          <a:lstStyle/>
          <a:p>
            <a:r>
              <a:rPr lang="nl-NL" sz="3200" dirty="0"/>
              <a:t>Segment 1: </a:t>
            </a:r>
            <a:r>
              <a:rPr lang="nl-NL" sz="3200" dirty="0" err="1"/>
              <a:t>Theory</a:t>
            </a:r>
            <a:r>
              <a:rPr lang="nl-NL" sz="3200" dirty="0"/>
              <a:t> on </a:t>
            </a:r>
            <a:r>
              <a:rPr lang="nl-NL" sz="3200" dirty="0" err="1"/>
              <a:t>Recommendation</a:t>
            </a:r>
            <a:r>
              <a:rPr lang="nl-NL" sz="3200" dirty="0"/>
              <a:t> Systems</a:t>
            </a:r>
            <a:br>
              <a:rPr lang="nl-NL" sz="3200" dirty="0"/>
            </a:br>
            <a:endParaRPr lang="nl-NL" sz="3200" dirty="0"/>
          </a:p>
          <a:p>
            <a:r>
              <a:rPr lang="nl-NL" sz="3200" dirty="0"/>
              <a:t>Segment 2: Live Demo of </a:t>
            </a:r>
            <a:r>
              <a:rPr lang="nl-NL" sz="3200" dirty="0" err="1"/>
              <a:t>an</a:t>
            </a:r>
            <a:r>
              <a:rPr lang="nl-NL" sz="3200" dirty="0"/>
              <a:t> Item </a:t>
            </a:r>
            <a:r>
              <a:rPr lang="nl-NL" sz="3200" dirty="0" err="1"/>
              <a:t>Based</a:t>
            </a:r>
            <a:r>
              <a:rPr lang="nl-NL" sz="3200" dirty="0"/>
              <a:t> </a:t>
            </a:r>
            <a:r>
              <a:rPr lang="nl-NL" sz="3200" dirty="0" err="1"/>
              <a:t>Recommendation</a:t>
            </a:r>
            <a:r>
              <a:rPr lang="nl-NL" sz="3200" dirty="0"/>
              <a:t> System</a:t>
            </a:r>
            <a:br>
              <a:rPr lang="nl-NL" sz="3200" dirty="0"/>
            </a:br>
            <a:endParaRPr lang="nl-NL" sz="3200" dirty="0"/>
          </a:p>
          <a:p>
            <a:r>
              <a:rPr lang="nl-NL" sz="3200" dirty="0" err="1"/>
              <a:t>Closure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27534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F39E0-3B9C-4F24-8C4F-107659AA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9BF9D6-F658-4B7E-80D5-DA5CC976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Segment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FCCA2-6EC9-4B86-B8B6-18B8BD7B0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err="1"/>
              <a:t>Recommendation</a:t>
            </a:r>
            <a:r>
              <a:rPr lang="nl-NL" dirty="0"/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44150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"/>
    </mc:Choice>
    <mc:Fallback>
      <p:transition spd="slow" advTm="72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32FCB5-A23D-4601-BCA9-535EDE00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5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070D92-4674-480F-B0F2-DC1E6E326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Recommendation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AB3-A5B9-4B29-9B86-BA22E9D78B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9899" y="3218025"/>
            <a:ext cx="9082101" cy="1636363"/>
          </a:xfrm>
        </p:spPr>
        <p:txBody>
          <a:bodyPr/>
          <a:lstStyle/>
          <a:p>
            <a:r>
              <a:rPr lang="en-US" dirty="0"/>
              <a:t>Recommender Systems:</a:t>
            </a:r>
            <a:br>
              <a:rPr lang="en-US" dirty="0"/>
            </a:br>
            <a:r>
              <a:rPr lang="en-US" dirty="0"/>
              <a:t>“software tools and techniques that provide suggestions” (</a:t>
            </a:r>
            <a:r>
              <a:rPr lang="en-US" dirty="0" err="1"/>
              <a:t>Gorakala</a:t>
            </a:r>
            <a:r>
              <a:rPr lang="en-US" dirty="0"/>
              <a:t> &amp; </a:t>
            </a:r>
            <a:r>
              <a:rPr lang="en-US" dirty="0" err="1"/>
              <a:t>Usuelli</a:t>
            </a:r>
            <a:r>
              <a:rPr lang="en-US" dirty="0"/>
              <a:t>, 2015, p. 1)</a:t>
            </a:r>
            <a:endParaRPr lang="nl-NL" dirty="0"/>
          </a:p>
        </p:txBody>
      </p:sp>
      <p:pic>
        <p:nvPicPr>
          <p:cNvPr id="1026" name="Picture 2" descr="Building a Recommendation System with R: Gorakala, Suresh K., Usuelli,  Michele: 9781783554492: Amazon.com: Books">
            <a:extLst>
              <a:ext uri="{FF2B5EF4-FFF2-40B4-BE49-F238E27FC236}">
                <a16:creationId xmlns:a16="http://schemas.microsoft.com/office/drawing/2014/main" id="{F6C39FD2-09F5-4887-90B0-018F877B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45" y="3523129"/>
            <a:ext cx="2005965" cy="24688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83BF692-4077-41E9-9CC4-582D05653147}"/>
              </a:ext>
            </a:extLst>
          </p:cNvPr>
          <p:cNvSpPr txBox="1">
            <a:spLocks/>
          </p:cNvSpPr>
          <p:nvPr/>
        </p:nvSpPr>
        <p:spPr>
          <a:xfrm>
            <a:off x="1223500" y="1135003"/>
            <a:ext cx="10286400" cy="1636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Recommendation:</a:t>
            </a:r>
            <a:br>
              <a:rPr lang="en-US" dirty="0"/>
            </a:br>
            <a:r>
              <a:rPr lang="en-US" dirty="0"/>
              <a:t>“</a:t>
            </a:r>
            <a:r>
              <a:rPr lang="en-GB" dirty="0"/>
              <a:t>a suggestion that something is good or suitable for a particular purpose or job</a:t>
            </a:r>
            <a:r>
              <a:rPr lang="en-US" dirty="0"/>
              <a:t>” (Cambridge Dictionary, </a:t>
            </a:r>
            <a:r>
              <a:rPr lang="en-US" dirty="0" err="1"/>
              <a:t>n.d</a:t>
            </a:r>
            <a:r>
              <a:rPr lang="en-US" dirty="0"/>
              <a:t>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812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F20E3-4DF0-4B9D-8618-A5BFCAEE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6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38BC6-94B4-4A56-B93E-DE4C406C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Recommender</a:t>
            </a:r>
            <a:r>
              <a:rPr lang="nl-NL" dirty="0"/>
              <a:t>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F30F0-B99B-4909-9DD0-FB9EAB5F7283}"/>
              </a:ext>
            </a:extLst>
          </p:cNvPr>
          <p:cNvSpPr txBox="1"/>
          <p:nvPr/>
        </p:nvSpPr>
        <p:spPr>
          <a:xfrm>
            <a:off x="4052407" y="1079510"/>
            <a:ext cx="426110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2800" b="1" dirty="0" err="1">
                <a:solidFill>
                  <a:schemeClr val="bg1"/>
                </a:solidFill>
              </a:rPr>
              <a:t>Recommender</a:t>
            </a:r>
            <a:r>
              <a:rPr lang="nl-NL" sz="2800" b="1" dirty="0">
                <a:solidFill>
                  <a:schemeClr val="bg1"/>
                </a:solidFill>
              </a:rPr>
              <a:t>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19ABF-B686-4474-B511-7AF39B47DF9F}"/>
              </a:ext>
            </a:extLst>
          </p:cNvPr>
          <p:cNvSpPr txBox="1"/>
          <p:nvPr/>
        </p:nvSpPr>
        <p:spPr>
          <a:xfrm>
            <a:off x="1482514" y="2290481"/>
            <a:ext cx="256352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Content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  <a:p>
            <a:pPr algn="ctr"/>
            <a:r>
              <a:rPr lang="nl-NL" sz="2800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851D4-FA20-4055-AE12-A3FB945FF2A4}"/>
              </a:ext>
            </a:extLst>
          </p:cNvPr>
          <p:cNvSpPr txBox="1"/>
          <p:nvPr/>
        </p:nvSpPr>
        <p:spPr>
          <a:xfrm>
            <a:off x="5039857" y="2309458"/>
            <a:ext cx="228620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 err="1">
                <a:solidFill>
                  <a:schemeClr val="bg1"/>
                </a:solidFill>
              </a:rPr>
              <a:t>Collaborative</a:t>
            </a:r>
            <a:endParaRPr lang="nl-NL" sz="2800" dirty="0">
              <a:solidFill>
                <a:schemeClr val="bg1"/>
              </a:solidFill>
            </a:endParaRPr>
          </a:p>
          <a:p>
            <a:pPr algn="ctr"/>
            <a:r>
              <a:rPr lang="nl-NL" sz="2800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6CF18-D2DC-48BA-A6B2-2B1E0D45508B}"/>
              </a:ext>
            </a:extLst>
          </p:cNvPr>
          <p:cNvSpPr txBox="1"/>
          <p:nvPr/>
        </p:nvSpPr>
        <p:spPr>
          <a:xfrm>
            <a:off x="8645635" y="2284078"/>
            <a:ext cx="1465466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 err="1">
                <a:solidFill>
                  <a:schemeClr val="bg1"/>
                </a:solidFill>
              </a:rPr>
              <a:t>Hybrid</a:t>
            </a:r>
            <a:endParaRPr lang="nl-NL" sz="2800" dirty="0">
              <a:solidFill>
                <a:schemeClr val="bg1"/>
              </a:solidFill>
            </a:endParaRPr>
          </a:p>
          <a:p>
            <a:pPr algn="ctr"/>
            <a:r>
              <a:rPr lang="nl-NL" sz="2800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BEBB0-8510-46B9-8246-AD49C7D6078B}"/>
              </a:ext>
            </a:extLst>
          </p:cNvPr>
          <p:cNvSpPr txBox="1"/>
          <p:nvPr/>
        </p:nvSpPr>
        <p:spPr>
          <a:xfrm>
            <a:off x="3126692" y="4096868"/>
            <a:ext cx="22846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Model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5F1A3-5ED9-4AAC-853A-B7C31F869A80}"/>
              </a:ext>
            </a:extLst>
          </p:cNvPr>
          <p:cNvSpPr txBox="1"/>
          <p:nvPr/>
        </p:nvSpPr>
        <p:spPr>
          <a:xfrm>
            <a:off x="6523901" y="4096868"/>
            <a:ext cx="260359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Memory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8F4A4-1A37-44B5-8C8B-8957A2CE7BF6}"/>
              </a:ext>
            </a:extLst>
          </p:cNvPr>
          <p:cNvSpPr txBox="1"/>
          <p:nvPr/>
        </p:nvSpPr>
        <p:spPr>
          <a:xfrm>
            <a:off x="5335006" y="5453391"/>
            <a:ext cx="206338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User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10394-5A70-4A47-90DA-D965CB0A4AD0}"/>
              </a:ext>
            </a:extLst>
          </p:cNvPr>
          <p:cNvSpPr txBox="1"/>
          <p:nvPr/>
        </p:nvSpPr>
        <p:spPr>
          <a:xfrm>
            <a:off x="8126263" y="5444547"/>
            <a:ext cx="200247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Item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2D3C7F-5E96-4B18-9DA5-D8102A15385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4129742" y="237263"/>
            <a:ext cx="687751" cy="341868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A8F319C-3FA3-4453-A4ED-04E1CC5CA393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7439989" y="345699"/>
            <a:ext cx="681348" cy="319540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02362E8-E2A4-4258-8265-B8044A80E88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5829595" y="1956094"/>
            <a:ext cx="70672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520876B-D0AC-4E35-A322-06E13E199510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4809324" y="2723233"/>
            <a:ext cx="833303" cy="191396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CC47CD6-ED2E-4F60-BDB3-D2179D50867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6587678" y="2858845"/>
            <a:ext cx="833303" cy="164274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DADB78-E651-489F-B154-C1E1CA4BAB0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6679549" y="4307239"/>
            <a:ext cx="833303" cy="145900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9B8B484-8D76-4EEE-8216-94ED2BD0996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rot="16200000" flipH="1">
            <a:off x="8064370" y="4381417"/>
            <a:ext cx="824459" cy="130179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4E3694-61DC-4AC7-8CC3-E2E984776909}"/>
              </a:ext>
            </a:extLst>
          </p:cNvPr>
          <p:cNvSpPr txBox="1"/>
          <p:nvPr/>
        </p:nvSpPr>
        <p:spPr>
          <a:xfrm>
            <a:off x="6096000" y="653681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(</a:t>
            </a:r>
            <a:r>
              <a:rPr lang="nl-NL" dirty="0" err="1">
                <a:solidFill>
                  <a:schemeClr val="bg1"/>
                </a:solidFill>
              </a:rPr>
              <a:t>adapted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from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Hrnjica</a:t>
            </a:r>
            <a:r>
              <a:rPr lang="nl-NL" dirty="0">
                <a:solidFill>
                  <a:schemeClr val="bg1"/>
                </a:solidFill>
              </a:rPr>
              <a:t>, Music, &amp; </a:t>
            </a:r>
            <a:r>
              <a:rPr lang="nl-NL" dirty="0" err="1">
                <a:solidFill>
                  <a:schemeClr val="bg1"/>
                </a:solidFill>
              </a:rPr>
              <a:t>Softic</a:t>
            </a:r>
            <a:r>
              <a:rPr lang="nl-NL" dirty="0">
                <a:solidFill>
                  <a:schemeClr val="bg1"/>
                </a:solidFill>
              </a:rPr>
              <a:t>, 2020, p. 128)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80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027F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027F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AAE1F-1D2F-4B80-8A32-F15E76E6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7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09E69E-EA58-444A-923E-7F229197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vs. </a:t>
            </a:r>
            <a:r>
              <a:rPr lang="nl-NL" dirty="0" err="1"/>
              <a:t>Collaborative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0D6B1-7811-4240-899E-797323220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3499" y="1199420"/>
            <a:ext cx="10152714" cy="3199860"/>
          </a:xfrm>
        </p:spPr>
        <p:txBody>
          <a:bodyPr/>
          <a:lstStyle/>
          <a:p>
            <a:r>
              <a:rPr lang="nl-NL" dirty="0"/>
              <a:t>Content </a:t>
            </a:r>
            <a:r>
              <a:rPr lang="nl-NL" dirty="0" err="1"/>
              <a:t>Based</a:t>
            </a:r>
            <a:r>
              <a:rPr lang="nl-NL" dirty="0"/>
              <a:t> Filtering </a:t>
            </a:r>
            <a:r>
              <a:rPr lang="nl-NL" dirty="0" err="1"/>
              <a:t>focusess</a:t>
            </a:r>
            <a:r>
              <a:rPr lang="nl-NL" dirty="0"/>
              <a:t> on a single user and </a:t>
            </a:r>
            <a:r>
              <a:rPr lang="nl-NL" dirty="0" err="1"/>
              <a:t>compares</a:t>
            </a:r>
            <a:r>
              <a:rPr lang="nl-NL" dirty="0"/>
              <a:t> his/her </a:t>
            </a:r>
            <a:r>
              <a:rPr lang="nl-NL" dirty="0" err="1"/>
              <a:t>preferences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various</a:t>
            </a:r>
            <a:r>
              <a:rPr lang="nl-NL" dirty="0"/>
              <a:t> items and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attributes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Collaborative</a:t>
            </a:r>
            <a:r>
              <a:rPr lang="nl-NL" dirty="0"/>
              <a:t> Filtering </a:t>
            </a:r>
            <a:r>
              <a:rPr lang="nl-NL" dirty="0" err="1"/>
              <a:t>focusses</a:t>
            </a:r>
            <a:r>
              <a:rPr lang="nl-NL" dirty="0"/>
              <a:t> on multiple users and </a:t>
            </a:r>
            <a:r>
              <a:rPr lang="nl-NL" dirty="0" err="1"/>
              <a:t>compares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and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various</a:t>
            </a:r>
            <a:r>
              <a:rPr lang="nl-NL" dirty="0"/>
              <a:t> items.</a:t>
            </a:r>
          </a:p>
        </p:txBody>
      </p:sp>
    </p:spTree>
    <p:extLst>
      <p:ext uri="{BB962C8B-B14F-4D97-AF65-F5344CB8AC3E}">
        <p14:creationId xmlns:p14="http://schemas.microsoft.com/office/powerpoint/2010/main" val="199713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8E5AD-7793-4B07-8562-4AADE400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8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5DE35E-5A78-4D65-A548-BA58F053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vs. </a:t>
            </a:r>
            <a:r>
              <a:rPr lang="nl-NL" dirty="0" err="1"/>
              <a:t>Collaborative</a:t>
            </a:r>
            <a:r>
              <a:rPr lang="nl-NL" dirty="0"/>
              <a:t> </a:t>
            </a:r>
            <a:r>
              <a:rPr lang="nl-NL" dirty="0" err="1"/>
              <a:t>Example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ED698-63A2-4D4B-8B82-6043F33824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7761" y="703124"/>
            <a:ext cx="7371999" cy="939070"/>
          </a:xfrm>
        </p:spPr>
        <p:txBody>
          <a:bodyPr/>
          <a:lstStyle/>
          <a:p>
            <a:r>
              <a:rPr lang="nl-NL" dirty="0"/>
              <a:t>A user has </a:t>
            </a:r>
            <a:r>
              <a:rPr lang="nl-NL" dirty="0" err="1"/>
              <a:t>liked</a:t>
            </a:r>
            <a:r>
              <a:rPr lang="nl-NL" dirty="0"/>
              <a:t> </a:t>
            </a:r>
            <a:r>
              <a:rPr lang="nl-NL" dirty="0" err="1"/>
              <a:t>seasons</a:t>
            </a:r>
            <a:r>
              <a:rPr lang="nl-NL" dirty="0"/>
              <a:t> 1 </a:t>
            </a:r>
            <a:r>
              <a:rPr lang="nl-NL" dirty="0" err="1"/>
              <a:t>to</a:t>
            </a:r>
            <a:r>
              <a:rPr lang="nl-NL" dirty="0"/>
              <a:t> 7 of </a:t>
            </a:r>
            <a:r>
              <a:rPr lang="nl-NL" dirty="0" err="1"/>
              <a:t>the</a:t>
            </a:r>
            <a:r>
              <a:rPr lang="nl-NL" dirty="0"/>
              <a:t> series Game of </a:t>
            </a:r>
            <a:r>
              <a:rPr lang="nl-NL" dirty="0" err="1"/>
              <a:t>Thrones</a:t>
            </a:r>
            <a:r>
              <a:rPr lang="nl-NL" dirty="0"/>
              <a:t>.</a:t>
            </a:r>
          </a:p>
        </p:txBody>
      </p:sp>
      <p:pic>
        <p:nvPicPr>
          <p:cNvPr id="5" name="Picture 2" descr="Game of Thrones Season 1 Poster Revealed the Ending Back in 2011">
            <a:extLst>
              <a:ext uri="{FF2B5EF4-FFF2-40B4-BE49-F238E27FC236}">
                <a16:creationId xmlns:a16="http://schemas.microsoft.com/office/drawing/2014/main" id="{96D6AD75-4537-4C63-BB99-D62C7C1E3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07" y="129405"/>
            <a:ext cx="834260" cy="11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8FE34-157E-4F95-B17C-3342675A9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52" y="124788"/>
            <a:ext cx="770778" cy="1141893"/>
          </a:xfrm>
          <a:prstGeom prst="rect">
            <a:avLst/>
          </a:prstGeom>
        </p:spPr>
      </p:pic>
      <p:pic>
        <p:nvPicPr>
          <p:cNvPr id="7" name="Picture 6" descr="Game of Thrones Season 3 Poster. Only a truly epic show from a truly  awesome series of novels. | Game of thrones poster, A song of ice and fire,  Poster series">
            <a:extLst>
              <a:ext uri="{FF2B5EF4-FFF2-40B4-BE49-F238E27FC236}">
                <a16:creationId xmlns:a16="http://schemas.microsoft.com/office/drawing/2014/main" id="{73DBAF77-C875-40F9-AA07-E4849AFBE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315" y="124788"/>
            <a:ext cx="738530" cy="11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y Thoughts on Season Four of HBO's Game of Thrones | Game of thrones poster,  Got game of thrones, Hbo game of thrones">
            <a:extLst>
              <a:ext uri="{FF2B5EF4-FFF2-40B4-BE49-F238E27FC236}">
                <a16:creationId xmlns:a16="http://schemas.microsoft.com/office/drawing/2014/main" id="{A8ACC635-4AB2-42B0-9857-89AA4C4AD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121" y="103125"/>
            <a:ext cx="770778" cy="11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Game of Thrones Fan Art: Game of Thrones - Season 5 - Poster">
            <a:extLst>
              <a:ext uri="{FF2B5EF4-FFF2-40B4-BE49-F238E27FC236}">
                <a16:creationId xmlns:a16="http://schemas.microsoft.com/office/drawing/2014/main" id="{9E68C2EA-5235-4DB4-B6B8-87308B93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498" y="1340318"/>
            <a:ext cx="785733" cy="116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New 'Game of Thrones' posters contain hidden clues">
            <a:extLst>
              <a:ext uri="{FF2B5EF4-FFF2-40B4-BE49-F238E27FC236}">
                <a16:creationId xmlns:a16="http://schemas.microsoft.com/office/drawing/2014/main" id="{EFDBE24A-C065-400C-B104-46A801AC9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22" y="1338995"/>
            <a:ext cx="785733" cy="11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inNter is coming, and so is Game of Thrones season 7. Here's everything  you need to know … | Watch game of thrones, Game of thrones poster, Game of  thrones zombies">
            <a:extLst>
              <a:ext uri="{FF2B5EF4-FFF2-40B4-BE49-F238E27FC236}">
                <a16:creationId xmlns:a16="http://schemas.microsoft.com/office/drawing/2014/main" id="{826FA876-5F9E-41A3-A20E-CE5E891E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146" y="1306701"/>
            <a:ext cx="832079" cy="11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59218BC-4636-445A-90D4-50AA22A44018}"/>
              </a:ext>
            </a:extLst>
          </p:cNvPr>
          <p:cNvSpPr txBox="1">
            <a:spLocks/>
          </p:cNvSpPr>
          <p:nvPr/>
        </p:nvSpPr>
        <p:spPr>
          <a:xfrm>
            <a:off x="920598" y="2192060"/>
            <a:ext cx="10589301" cy="939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season</a:t>
            </a:r>
            <a:r>
              <a:rPr lang="nl-NL" dirty="0"/>
              <a:t> 8 </a:t>
            </a:r>
            <a:r>
              <a:rPr lang="nl-NL" dirty="0" err="1"/>
              <a:t>comes</a:t>
            </a:r>
            <a:r>
              <a:rPr lang="nl-NL" dirty="0"/>
              <a:t> out….</a:t>
            </a:r>
          </a:p>
        </p:txBody>
      </p:sp>
      <p:pic>
        <p:nvPicPr>
          <p:cNvPr id="13" name="Picture 16" descr="New Game of Thrones Season 8 Posters Show Every Character on the Throne">
            <a:extLst>
              <a:ext uri="{FF2B5EF4-FFF2-40B4-BE49-F238E27FC236}">
                <a16:creationId xmlns:a16="http://schemas.microsoft.com/office/drawing/2014/main" id="{4B1D7C2E-A8C4-4A4E-BA2E-CD4096FC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" y="2861604"/>
            <a:ext cx="1762923" cy="313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284246E-D726-4267-ABDA-457C9C6356F2}"/>
              </a:ext>
            </a:extLst>
          </p:cNvPr>
          <p:cNvSpPr txBox="1">
            <a:spLocks/>
          </p:cNvSpPr>
          <p:nvPr/>
        </p:nvSpPr>
        <p:spPr>
          <a:xfrm>
            <a:off x="2802476" y="2861603"/>
            <a:ext cx="9093164" cy="3494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1pPr>
            <a:lvl2pPr marL="360000" indent="-18000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2pPr>
            <a:lvl3pPr marL="630000" indent="-2700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-"/>
              <a:defRPr sz="24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3pPr>
            <a:lvl4pPr marL="81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b="0" kern="1200">
                <a:solidFill>
                  <a:schemeClr val="bg1"/>
                </a:solidFill>
                <a:latin typeface="Arial (Body)"/>
                <a:ea typeface="+mn-ea"/>
                <a:cs typeface="Arial (Body)"/>
              </a:defRPr>
            </a:lvl4pPr>
            <a:lvl5pPr marL="108000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b="0" kern="1200">
                <a:solidFill>
                  <a:schemeClr val="bg2"/>
                </a:solidFill>
                <a:latin typeface="Arial (Body)"/>
                <a:ea typeface="+mn-ea"/>
                <a:cs typeface="Arial (Body)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/>
              <a:t>Content </a:t>
            </a:r>
            <a:r>
              <a:rPr lang="nl-NL" sz="2400" dirty="0" err="1"/>
              <a:t>Based</a:t>
            </a:r>
            <a:r>
              <a:rPr lang="nl-NL" sz="2400" dirty="0"/>
              <a:t> </a:t>
            </a:r>
            <a:r>
              <a:rPr lang="nl-NL" sz="2400" dirty="0" err="1"/>
              <a:t>Suggestion</a:t>
            </a:r>
            <a:endParaRPr lang="nl-NL" sz="2400" dirty="0"/>
          </a:p>
          <a:p>
            <a:r>
              <a:rPr lang="nl-NL" sz="2400" dirty="0" err="1"/>
              <a:t>Very</a:t>
            </a:r>
            <a:r>
              <a:rPr lang="nl-NL" sz="2400" dirty="0"/>
              <a:t> </a:t>
            </a:r>
            <a:r>
              <a:rPr lang="nl-NL" sz="2400" dirty="0" err="1"/>
              <a:t>similar</a:t>
            </a:r>
            <a:r>
              <a:rPr lang="nl-NL" sz="2400" dirty="0"/>
              <a:t> </a:t>
            </a:r>
            <a:r>
              <a:rPr lang="nl-NL" sz="2400" dirty="0" err="1"/>
              <a:t>attributes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previous</a:t>
            </a:r>
            <a:r>
              <a:rPr lang="nl-NL" sz="2400" dirty="0"/>
              <a:t> </a:t>
            </a:r>
            <a:r>
              <a:rPr lang="nl-NL" sz="2400" dirty="0" err="1"/>
              <a:t>liked</a:t>
            </a:r>
            <a:r>
              <a:rPr lang="nl-NL" sz="2400" dirty="0"/>
              <a:t> </a:t>
            </a:r>
            <a:r>
              <a:rPr lang="nl-NL" sz="2400" dirty="0" err="1"/>
              <a:t>seasons</a:t>
            </a:r>
            <a:r>
              <a:rPr lang="nl-NL" sz="2400" dirty="0"/>
              <a:t> (actors, genre, producer, etc.) </a:t>
            </a:r>
            <a:r>
              <a:rPr lang="nl-NL" sz="2400" dirty="0" err="1"/>
              <a:t>so</a:t>
            </a:r>
            <a:r>
              <a:rPr lang="nl-NL" sz="2400" dirty="0"/>
              <a:t>: Yes </a:t>
            </a:r>
            <a:r>
              <a:rPr lang="nl-NL" sz="2400" dirty="0" err="1"/>
              <a:t>recommend</a:t>
            </a:r>
            <a:r>
              <a:rPr lang="nl-NL" sz="2400" dirty="0"/>
              <a:t>.</a:t>
            </a:r>
            <a:br>
              <a:rPr lang="nl-NL" sz="2400" dirty="0"/>
            </a:br>
            <a:endParaRPr lang="nl-NL" sz="2400" dirty="0"/>
          </a:p>
          <a:p>
            <a:r>
              <a:rPr lang="nl-NL" sz="2400" dirty="0" err="1"/>
              <a:t>Collaborative</a:t>
            </a:r>
            <a:r>
              <a:rPr lang="nl-NL" sz="2400" dirty="0"/>
              <a:t> </a:t>
            </a:r>
            <a:r>
              <a:rPr lang="nl-NL" sz="2400" dirty="0" err="1"/>
              <a:t>Based</a:t>
            </a:r>
            <a:r>
              <a:rPr lang="nl-NL" sz="2400" dirty="0"/>
              <a:t> </a:t>
            </a:r>
            <a:r>
              <a:rPr lang="nl-NL" sz="2400" dirty="0" err="1"/>
              <a:t>Suggestion</a:t>
            </a:r>
            <a:r>
              <a:rPr lang="nl-NL" sz="2400" dirty="0"/>
              <a:t>:</a:t>
            </a:r>
          </a:p>
          <a:p>
            <a:r>
              <a:rPr lang="nl-NL" sz="2400" dirty="0"/>
              <a:t>Well at first </a:t>
            </a:r>
            <a:r>
              <a:rPr lang="nl-NL" sz="2400" dirty="0" err="1"/>
              <a:t>not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(no </a:t>
            </a:r>
            <a:r>
              <a:rPr lang="nl-NL" sz="2400" dirty="0" err="1"/>
              <a:t>one</a:t>
            </a:r>
            <a:r>
              <a:rPr lang="nl-NL" sz="2400" dirty="0"/>
              <a:t> has </a:t>
            </a:r>
            <a:r>
              <a:rPr lang="nl-NL" sz="2400" dirty="0" err="1"/>
              <a:t>seen</a:t>
            </a:r>
            <a:r>
              <a:rPr lang="nl-NL" sz="2400" dirty="0"/>
              <a:t> </a:t>
            </a:r>
            <a:r>
              <a:rPr lang="nl-NL" sz="2400" dirty="0" err="1"/>
              <a:t>it</a:t>
            </a:r>
            <a:r>
              <a:rPr lang="nl-NL" sz="2400" dirty="0"/>
              <a:t> at </a:t>
            </a:r>
            <a:r>
              <a:rPr lang="nl-NL" sz="2400" dirty="0" err="1"/>
              <a:t>launch</a:t>
            </a:r>
            <a:r>
              <a:rPr lang="nl-NL" sz="2400" dirty="0"/>
              <a:t>) but </a:t>
            </a:r>
            <a:r>
              <a:rPr lang="nl-NL" sz="2400" dirty="0" err="1"/>
              <a:t>after</a:t>
            </a:r>
            <a:r>
              <a:rPr lang="nl-NL" sz="2400" dirty="0"/>
              <a:t> a </a:t>
            </a:r>
            <a:r>
              <a:rPr lang="nl-NL" sz="2400" dirty="0" err="1"/>
              <a:t>while</a:t>
            </a:r>
            <a:r>
              <a:rPr lang="nl-NL" sz="2400" dirty="0"/>
              <a:t> we </a:t>
            </a:r>
            <a:r>
              <a:rPr lang="nl-NL" sz="2400" dirty="0" err="1"/>
              <a:t>notice</a:t>
            </a:r>
            <a:r>
              <a:rPr lang="nl-NL" sz="2400" dirty="0"/>
              <a:t> </a:t>
            </a:r>
            <a:r>
              <a:rPr lang="nl-NL" sz="2400" dirty="0" err="1"/>
              <a:t>other</a:t>
            </a:r>
            <a:r>
              <a:rPr lang="nl-NL" sz="2400" dirty="0"/>
              <a:t> users </a:t>
            </a:r>
            <a:r>
              <a:rPr lang="nl-NL" sz="2400" dirty="0" err="1"/>
              <a:t>who</a:t>
            </a:r>
            <a:r>
              <a:rPr lang="nl-NL" sz="2400" dirty="0"/>
              <a:t> </a:t>
            </a:r>
            <a:r>
              <a:rPr lang="nl-NL" sz="2400" dirty="0" err="1"/>
              <a:t>also</a:t>
            </a:r>
            <a:r>
              <a:rPr lang="nl-NL" sz="2400" dirty="0"/>
              <a:t> </a:t>
            </a:r>
            <a:r>
              <a:rPr lang="nl-NL" sz="2400" dirty="0" err="1"/>
              <a:t>liked</a:t>
            </a:r>
            <a:r>
              <a:rPr lang="nl-NL" sz="2400" dirty="0"/>
              <a:t> </a:t>
            </a:r>
            <a:r>
              <a:rPr lang="nl-NL" sz="2400" dirty="0" err="1"/>
              <a:t>season</a:t>
            </a:r>
            <a:r>
              <a:rPr lang="nl-NL" sz="2400" dirty="0"/>
              <a:t> 1-7 </a:t>
            </a:r>
            <a:r>
              <a:rPr lang="nl-NL" sz="2400" dirty="0" err="1"/>
              <a:t>don’t</a:t>
            </a:r>
            <a:r>
              <a:rPr lang="nl-NL" sz="2400" dirty="0"/>
              <a:t> like </a:t>
            </a:r>
            <a:r>
              <a:rPr lang="nl-NL" sz="2400" dirty="0" err="1"/>
              <a:t>season</a:t>
            </a:r>
            <a:r>
              <a:rPr lang="nl-NL" sz="2400" dirty="0"/>
              <a:t> 8, </a:t>
            </a:r>
            <a:r>
              <a:rPr lang="nl-NL" sz="2400" dirty="0" err="1"/>
              <a:t>so</a:t>
            </a:r>
            <a:r>
              <a:rPr lang="nl-NL" sz="2400" dirty="0"/>
              <a:t> </a:t>
            </a:r>
            <a:r>
              <a:rPr lang="nl-NL" sz="2400" dirty="0" err="1"/>
              <a:t>Not</a:t>
            </a:r>
            <a:r>
              <a:rPr lang="nl-NL" sz="2400" dirty="0"/>
              <a:t> </a:t>
            </a:r>
            <a:r>
              <a:rPr lang="nl-NL" sz="2400" dirty="0" err="1"/>
              <a:t>recommended</a:t>
            </a:r>
            <a:r>
              <a:rPr lang="nl-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39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F20E3-4DF0-4B9D-8618-A5BFCAEE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C8689-C027-4C1B-AFD7-88EF685EAF22}" type="slidenum">
              <a:rPr lang="nl-NL" smtClean="0"/>
              <a:t>9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38BC6-94B4-4A56-B93E-DE4C406C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Recommender</a:t>
            </a:r>
            <a:r>
              <a:rPr lang="nl-NL" dirty="0"/>
              <a:t>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F30F0-B99B-4909-9DD0-FB9EAB5F7283}"/>
              </a:ext>
            </a:extLst>
          </p:cNvPr>
          <p:cNvSpPr txBox="1"/>
          <p:nvPr/>
        </p:nvSpPr>
        <p:spPr>
          <a:xfrm>
            <a:off x="4052407" y="1079510"/>
            <a:ext cx="426110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nl-NL" sz="2800" b="1" dirty="0" err="1">
                <a:solidFill>
                  <a:schemeClr val="bg1"/>
                </a:solidFill>
              </a:rPr>
              <a:t>Recommender</a:t>
            </a:r>
            <a:r>
              <a:rPr lang="nl-NL" sz="2800" b="1" dirty="0">
                <a:solidFill>
                  <a:schemeClr val="bg1"/>
                </a:solidFill>
              </a:rPr>
              <a:t>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19ABF-B686-4474-B511-7AF39B47DF9F}"/>
              </a:ext>
            </a:extLst>
          </p:cNvPr>
          <p:cNvSpPr txBox="1"/>
          <p:nvPr/>
        </p:nvSpPr>
        <p:spPr>
          <a:xfrm>
            <a:off x="1482514" y="2290481"/>
            <a:ext cx="256352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Content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  <a:p>
            <a:pPr algn="ctr"/>
            <a:r>
              <a:rPr lang="nl-NL" sz="2800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851D4-FA20-4055-AE12-A3FB945FF2A4}"/>
              </a:ext>
            </a:extLst>
          </p:cNvPr>
          <p:cNvSpPr txBox="1"/>
          <p:nvPr/>
        </p:nvSpPr>
        <p:spPr>
          <a:xfrm>
            <a:off x="5039857" y="2309458"/>
            <a:ext cx="228620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 err="1">
                <a:solidFill>
                  <a:schemeClr val="bg1"/>
                </a:solidFill>
              </a:rPr>
              <a:t>Collaborative</a:t>
            </a:r>
            <a:endParaRPr lang="nl-NL" sz="2800" dirty="0">
              <a:solidFill>
                <a:schemeClr val="bg1"/>
              </a:solidFill>
            </a:endParaRPr>
          </a:p>
          <a:p>
            <a:pPr algn="ctr"/>
            <a:r>
              <a:rPr lang="nl-NL" sz="2800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6CF18-D2DC-48BA-A6B2-2B1E0D45508B}"/>
              </a:ext>
            </a:extLst>
          </p:cNvPr>
          <p:cNvSpPr txBox="1"/>
          <p:nvPr/>
        </p:nvSpPr>
        <p:spPr>
          <a:xfrm>
            <a:off x="8645635" y="2284078"/>
            <a:ext cx="1465466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 err="1">
                <a:solidFill>
                  <a:schemeClr val="bg1"/>
                </a:solidFill>
              </a:rPr>
              <a:t>Hybrid</a:t>
            </a:r>
            <a:endParaRPr lang="nl-NL" sz="2800" dirty="0">
              <a:solidFill>
                <a:schemeClr val="bg1"/>
              </a:solidFill>
            </a:endParaRPr>
          </a:p>
          <a:p>
            <a:pPr algn="ctr"/>
            <a:r>
              <a:rPr lang="nl-NL" sz="2800" dirty="0">
                <a:solidFill>
                  <a:schemeClr val="bg1"/>
                </a:solidFill>
              </a:rPr>
              <a:t>Filtering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BEBB0-8510-46B9-8246-AD49C7D6078B}"/>
              </a:ext>
            </a:extLst>
          </p:cNvPr>
          <p:cNvSpPr txBox="1"/>
          <p:nvPr/>
        </p:nvSpPr>
        <p:spPr>
          <a:xfrm>
            <a:off x="3126692" y="4096868"/>
            <a:ext cx="228460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Model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5F1A3-5ED9-4AAC-853A-B7C31F869A80}"/>
              </a:ext>
            </a:extLst>
          </p:cNvPr>
          <p:cNvSpPr txBox="1"/>
          <p:nvPr/>
        </p:nvSpPr>
        <p:spPr>
          <a:xfrm>
            <a:off x="6523901" y="4096868"/>
            <a:ext cx="260359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Memory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8F4A4-1A37-44B5-8C8B-8957A2CE7BF6}"/>
              </a:ext>
            </a:extLst>
          </p:cNvPr>
          <p:cNvSpPr txBox="1"/>
          <p:nvPr/>
        </p:nvSpPr>
        <p:spPr>
          <a:xfrm>
            <a:off x="5335006" y="5453391"/>
            <a:ext cx="206338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User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10394-5A70-4A47-90DA-D965CB0A4AD0}"/>
              </a:ext>
            </a:extLst>
          </p:cNvPr>
          <p:cNvSpPr txBox="1"/>
          <p:nvPr/>
        </p:nvSpPr>
        <p:spPr>
          <a:xfrm>
            <a:off x="8126263" y="5444547"/>
            <a:ext cx="200247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</a:rPr>
              <a:t>Item </a:t>
            </a:r>
            <a:r>
              <a:rPr lang="nl-NL" sz="2800" dirty="0" err="1">
                <a:solidFill>
                  <a:schemeClr val="bg1"/>
                </a:solidFill>
              </a:rPr>
              <a:t>Based</a:t>
            </a:r>
            <a:endParaRPr lang="nl-NL" sz="2800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2D3C7F-5E96-4B18-9DA5-D8102A15385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4129742" y="237263"/>
            <a:ext cx="687751" cy="341868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A8F319C-3FA3-4453-A4ED-04E1CC5CA393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7439989" y="345699"/>
            <a:ext cx="681348" cy="319540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02362E8-E2A4-4258-8265-B8044A80E88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5829595" y="1956094"/>
            <a:ext cx="70672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520876B-D0AC-4E35-A322-06E13E199510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4809324" y="2723233"/>
            <a:ext cx="833303" cy="191396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CC47CD6-ED2E-4F60-BDB3-D2179D50867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6587678" y="2858845"/>
            <a:ext cx="833303" cy="164274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DADB78-E651-489F-B154-C1E1CA4BAB0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6679549" y="4307239"/>
            <a:ext cx="833303" cy="145900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9B8B484-8D76-4EEE-8216-94ED2BD0996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rot="16200000" flipH="1">
            <a:off x="8064370" y="4381417"/>
            <a:ext cx="824459" cy="130179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4E3694-61DC-4AC7-8CC3-E2E984776909}"/>
              </a:ext>
            </a:extLst>
          </p:cNvPr>
          <p:cNvSpPr txBox="1"/>
          <p:nvPr/>
        </p:nvSpPr>
        <p:spPr>
          <a:xfrm>
            <a:off x="6096000" y="653681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(</a:t>
            </a:r>
            <a:r>
              <a:rPr lang="nl-NL" dirty="0" err="1">
                <a:solidFill>
                  <a:schemeClr val="bg1"/>
                </a:solidFill>
              </a:rPr>
              <a:t>adapted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from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Hrnjica</a:t>
            </a:r>
            <a:r>
              <a:rPr lang="nl-NL" dirty="0">
                <a:solidFill>
                  <a:schemeClr val="bg1"/>
                </a:solidFill>
              </a:rPr>
              <a:t>, Music, &amp; </a:t>
            </a:r>
            <a:r>
              <a:rPr lang="nl-NL" dirty="0" err="1">
                <a:solidFill>
                  <a:schemeClr val="bg1"/>
                </a:solidFill>
              </a:rPr>
              <a:t>Softic</a:t>
            </a:r>
            <a:r>
              <a:rPr lang="nl-NL" dirty="0">
                <a:solidFill>
                  <a:schemeClr val="bg1"/>
                </a:solidFill>
              </a:rPr>
              <a:t>, 2020, p. 128)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04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027F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027F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027F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IT-PowerPoint-Theme">
  <a:themeElements>
    <a:clrScheme name="Inholland Domein TOI">
      <a:dk1>
        <a:sysClr val="windowText" lastClr="000000"/>
      </a:dk1>
      <a:lt1>
        <a:sysClr val="window" lastClr="FFFFFF"/>
      </a:lt1>
      <a:dk2>
        <a:srgbClr val="0066B3"/>
      </a:dk2>
      <a:lt2>
        <a:srgbClr val="E3027F"/>
      </a:lt2>
      <a:accent1>
        <a:srgbClr val="67AE3E"/>
      </a:accent1>
      <a:accent2>
        <a:srgbClr val="009F8E"/>
      </a:accent2>
      <a:accent3>
        <a:srgbClr val="B02A30"/>
      </a:accent3>
      <a:accent4>
        <a:srgbClr val="D3B21B"/>
      </a:accent4>
      <a:accent5>
        <a:srgbClr val="826B63"/>
      </a:accent5>
      <a:accent6>
        <a:srgbClr val="6F2C91"/>
      </a:accent6>
      <a:hlink>
        <a:srgbClr val="F78C1E"/>
      </a:hlink>
      <a:folHlink>
        <a:srgbClr val="FFFF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T - PHS - PowerPoint Template.potx" id="{F79E79ED-1433-4E9E-AA90-703928C3C943}" vid="{42516AED-B360-451E-AF9C-22B17FC1CB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 - PHS - PowerPoint Template</Template>
  <TotalTime>15205</TotalTime>
  <Words>713</Words>
  <Application>Microsoft Office PowerPoint</Application>
  <PresentationFormat>Widescreen</PresentationFormat>
  <Paragraphs>138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 (Body)</vt:lpstr>
      <vt:lpstr>Lucida Grande</vt:lpstr>
      <vt:lpstr>Arial</vt:lpstr>
      <vt:lpstr>Arial Narrow</vt:lpstr>
      <vt:lpstr>Calibri</vt:lpstr>
      <vt:lpstr>Wingdings</vt:lpstr>
      <vt:lpstr>IT-PowerPoint-Theme</vt:lpstr>
      <vt:lpstr>Data Mining &amp; Statistics</vt:lpstr>
      <vt:lpstr>Course Overview</vt:lpstr>
      <vt:lpstr>Menu for Today</vt:lpstr>
      <vt:lpstr>Segment 1</vt:lpstr>
      <vt:lpstr>Recommendation</vt:lpstr>
      <vt:lpstr>Recommender Systems</vt:lpstr>
      <vt:lpstr>Content vs. Collaborative</vt:lpstr>
      <vt:lpstr>Content vs. Collaborative Example</vt:lpstr>
      <vt:lpstr>Recommender Systems</vt:lpstr>
      <vt:lpstr>Model vs. Memory</vt:lpstr>
      <vt:lpstr>Recommender Systems</vt:lpstr>
      <vt:lpstr>User vs. Item based</vt:lpstr>
      <vt:lpstr>Item based Collaborative vs. Content Based </vt:lpstr>
      <vt:lpstr>Segment 2</vt:lpstr>
      <vt:lpstr>Live Demo</vt:lpstr>
      <vt:lpstr>Closure</vt:lpstr>
      <vt:lpstr>Hme Wrk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Stikker, Peter</dc:creator>
  <cp:lastModifiedBy>Stikker, Peter</cp:lastModifiedBy>
  <cp:revision>347</cp:revision>
  <dcterms:created xsi:type="dcterms:W3CDTF">2019-11-22T15:21:26Z</dcterms:created>
  <dcterms:modified xsi:type="dcterms:W3CDTF">2021-04-09T12:32:01Z</dcterms:modified>
</cp:coreProperties>
</file>